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1" r:id="rId3"/>
    <p:sldId id="259" r:id="rId4"/>
    <p:sldId id="262" r:id="rId5"/>
    <p:sldId id="264" r:id="rId6"/>
    <p:sldId id="265" r:id="rId7"/>
    <p:sldId id="283" r:id="rId8"/>
    <p:sldId id="256" r:id="rId9"/>
    <p:sldId id="271" r:id="rId10"/>
    <p:sldId id="273" r:id="rId11"/>
    <p:sldId id="274" r:id="rId12"/>
    <p:sldId id="275" r:id="rId13"/>
    <p:sldId id="276" r:id="rId14"/>
    <p:sldId id="282" r:id="rId15"/>
    <p:sldId id="277" r:id="rId16"/>
    <p:sldId id="280" r:id="rId17"/>
    <p:sldId id="284" r:id="rId18"/>
    <p:sldId id="260" r:id="rId19"/>
    <p:sldId id="285" r:id="rId20"/>
    <p:sldId id="286" r:id="rId21"/>
    <p:sldId id="289" r:id="rId22"/>
    <p:sldId id="293" r:id="rId23"/>
    <p:sldId id="287" r:id="rId24"/>
    <p:sldId id="290" r:id="rId25"/>
    <p:sldId id="291" r:id="rId26"/>
    <p:sldId id="294" r:id="rId27"/>
    <p:sldId id="288" r:id="rId28"/>
    <p:sldId id="292" r:id="rId29"/>
    <p:sldId id="296" r:id="rId30"/>
    <p:sldId id="295" r:id="rId31"/>
    <p:sldId id="297" r:id="rId32"/>
    <p:sldId id="267" r:id="rId33"/>
    <p:sldId id="298" r:id="rId34"/>
    <p:sldId id="299" r:id="rId35"/>
    <p:sldId id="300" r:id="rId36"/>
    <p:sldId id="268" r:id="rId37"/>
    <p:sldId id="305" r:id="rId38"/>
    <p:sldId id="301" r:id="rId39"/>
    <p:sldId id="303" r:id="rId40"/>
    <p:sldId id="302" r:id="rId41"/>
    <p:sldId id="304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FF486547-4AB4-4749-94FA-6541F72D6ACC}">
          <p14:sldIdLst>
            <p14:sldId id="258"/>
          </p14:sldIdLst>
        </p14:section>
        <p14:section name="Latar Belakang" id="{52A7F80A-ADE6-4FD1-8A2D-85C2F87F8D29}">
          <p14:sldIdLst>
            <p14:sldId id="281"/>
            <p14:sldId id="259"/>
            <p14:sldId id="262"/>
            <p14:sldId id="264"/>
            <p14:sldId id="265"/>
            <p14:sldId id="283"/>
          </p14:sldIdLst>
        </p14:section>
        <p14:section name="Problem 1 Kurang Informasi" id="{D2976617-3639-40C9-9ACB-850E1BAD405E}">
          <p14:sldIdLst>
            <p14:sldId id="256"/>
            <p14:sldId id="271"/>
            <p14:sldId id="273"/>
          </p14:sldIdLst>
        </p14:section>
        <p14:section name="Problem 2 Kurang Teliti" id="{CC68E169-9183-46AF-A42B-9872B04FA964}">
          <p14:sldIdLst>
            <p14:sldId id="274"/>
            <p14:sldId id="275"/>
            <p14:sldId id="276"/>
          </p14:sldIdLst>
        </p14:section>
        <p14:section name="Problem 3 Tidak Tahu" id="{F075BB2C-CB57-4EA5-8DEA-9FAF1D9A301B}">
          <p14:sldIdLst>
            <p14:sldId id="282"/>
            <p14:sldId id="277"/>
            <p14:sldId id="280"/>
          </p14:sldIdLst>
        </p14:section>
        <p14:section name="Ide Desain + Justifikasi + Tujuan" id="{1A46834E-AAA6-486D-957E-F9B86E324548}">
          <p14:sldIdLst>
            <p14:sldId id="284"/>
            <p14:sldId id="260"/>
          </p14:sldIdLst>
        </p14:section>
        <p14:section name="Solusi Problem 1" id="{719C6905-0DAB-4526-89A8-24F9A6FA0826}">
          <p14:sldIdLst>
            <p14:sldId id="285"/>
            <p14:sldId id="286"/>
            <p14:sldId id="289"/>
            <p14:sldId id="293"/>
          </p14:sldIdLst>
        </p14:section>
        <p14:section name="Solusi Problem 2" id="{18EF8AD6-FA85-4FC6-9FBA-06E9B78A4103}">
          <p14:sldIdLst>
            <p14:sldId id="287"/>
            <p14:sldId id="290"/>
            <p14:sldId id="291"/>
            <p14:sldId id="294"/>
          </p14:sldIdLst>
        </p14:section>
        <p14:section name="Solusi Problem 3" id="{98561BCC-6904-41A2-9C9E-C5EB237E7113}">
          <p14:sldIdLst>
            <p14:sldId id="288"/>
            <p14:sldId id="292"/>
            <p14:sldId id="296"/>
            <p14:sldId id="295"/>
          </p14:sldIdLst>
        </p14:section>
        <p14:section name="Proses" id="{88DA3593-368D-4853-9D2F-80427C7B4C16}">
          <p14:sldIdLst>
            <p14:sldId id="297"/>
            <p14:sldId id="267"/>
            <p14:sldId id="298"/>
            <p14:sldId id="299"/>
            <p14:sldId id="300"/>
          </p14:sldIdLst>
        </p14:section>
        <p14:section name="Hasil" id="{9046C59D-745B-4DD2-A7B2-46C70D7A1A50}">
          <p14:sldIdLst>
            <p14:sldId id="268"/>
            <p14:sldId id="305"/>
            <p14:sldId id="301"/>
            <p14:sldId id="303"/>
            <p14:sldId id="302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500"/>
    <a:srgbClr val="00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FC8E-67EA-5BB3-1822-D56CE0DEA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9CEC0-4326-3CB6-170C-809575019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69667-1C45-5994-C3D5-8948CC2D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38E5-9A5F-A49F-BAD1-3397CB8B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50814-81F7-FDA3-D446-BE815CFF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194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C7A4-6849-B300-7930-41131751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CB1CC-7FCA-8B47-BD4D-45FD0846C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0FF0C-15F6-9F6B-4331-664414BD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FC061-D60B-175D-1785-2BADCE5F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72F89-05A1-E431-451C-31A50C50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159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06EB6-FA9E-3081-6A1D-04BBFBA9B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5202C-D09D-D198-3DFC-F9428BD05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BB45-5D60-E2F2-F57B-7B3AE4D0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49058-8B45-16B4-FA0D-396C4460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13729-3A71-0433-E4CC-4420E98D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08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CA2C-B9C0-FD05-D6FB-47E1D54B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6E19-E18C-A522-640D-5AEAADE8F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AA51-C72B-7E30-A147-72982DA7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9A9F-AA97-A336-8094-8F7EB467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352A-8A43-D7A2-3AAD-1EA09424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2744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95FA-0A52-DAD8-24E6-796184FB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A2A95-99A4-040C-8509-28923D600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46AD5-CA92-10D1-A8EC-B6F88F7E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3ED5D-D479-1883-2036-2E3DB9E25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C0A72-90BA-5403-5C8E-C0C387924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00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0339-B771-635B-145F-43645A0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51A50-88DE-1159-734C-9C7800983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8CBAC-80A2-DAC2-F2F5-AF8E4363C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80AC-3E91-633B-755C-2BBE4C8C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7F24A-3563-1F61-2F02-40301EA6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4B918-2AFE-F651-10F9-8B5EE7DF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014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40C1-7354-3EC7-5598-170ADD68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AE010-747D-D0DE-F711-F4444FF0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762D5-7834-8A10-9723-3480E9FF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D03A0-EF36-56AF-8BD5-8E27B9F90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811B9-CFD0-153F-0659-5E6D210C1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CA78F-70CC-58A3-0609-B00A41FD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EE429-38CA-5E0F-C37E-674B39E1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8DF40-4653-FDA9-C5EA-DBEE3BA2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863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E7BC-AA68-9E91-6BC4-F910D2B7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5AB1A-B6B1-2580-51A4-875284ED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A27A4-BA75-1DF5-6422-E326B864D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64B90-1220-940C-A2B2-53267638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4471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E5E94D-D0EA-8F0F-4174-BA69572D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7FDE1-E555-609B-CE03-13B41B43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190F5-D22F-8630-C3F2-A1948AAD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788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3DBE-99E6-109A-BE5B-DCD59328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D6AC3-EB0D-9C09-FA4B-BA4401C1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B3BE2-9EF8-E26E-560F-AC8515BD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628822-197F-E139-11C1-5A12C5FA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A4139-FD12-669E-1D44-6EBC1C6AB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75EC7-0915-3781-1232-BBD0ECA8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558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B892-4476-0CB7-6339-E42CBEA3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7B4A4-DDC4-230A-C38F-664021CE5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DD98F-2B4C-9778-7A75-8F552B892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2E6EB-CBC3-FDFB-0C90-92A4F5A26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8B012-A4A5-7F5B-14A2-EAB774B0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9DE70-4A29-E073-2039-A9A99022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899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CA244-3CF6-744B-0AA2-652C47E1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4C100-B028-5ABE-45E4-8A8DFE38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21C8A-B72E-7EA2-D446-C369C3B85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A08E4-F389-4A80-ABD2-EC48DEAD7E73}" type="datetimeFigureOut">
              <a:rPr lang="id-ID" smtClean="0"/>
              <a:t>13/12/2022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94364-CF8C-180B-18D0-D72EF8410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AFF8F-0BCD-A4FF-9161-C71D2ABF9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135AF-901C-4890-A619-D498D7723DF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92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slide" Target="slide2.xml"/><Relationship Id="rId12" Type="http://schemas.microsoft.com/office/2007/relationships/hdphoto" Target="../media/hdphoto3.wdp"/><Relationship Id="rId17" Type="http://schemas.openxmlformats.org/officeDocument/2006/relationships/slide" Target="slide36.xml"/><Relationship Id="rId2" Type="http://schemas.openxmlformats.org/officeDocument/2006/relationships/image" Target="../media/image1.png"/><Relationship Id="rId16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5" Type="http://schemas.openxmlformats.org/officeDocument/2006/relationships/slide" Target="slide17.xml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10" Type="http://schemas.openxmlformats.org/officeDocument/2006/relationships/slide" Target="slide27.xml"/><Relationship Id="rId4" Type="http://schemas.openxmlformats.org/officeDocument/2006/relationships/image" Target="../media/image27.png"/><Relationship Id="rId9" Type="http://schemas.openxmlformats.org/officeDocument/2006/relationships/slide" Target="slide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1.xml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90.png"/><Relationship Id="rId5" Type="http://schemas.openxmlformats.org/officeDocument/2006/relationships/image" Target="../media/image18.png"/><Relationship Id="rId10" Type="http://schemas.openxmlformats.org/officeDocument/2006/relationships/slide" Target="slide14.xml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11.xml"/><Relationship Id="rId3" Type="http://schemas.openxmlformats.org/officeDocument/2006/relationships/image" Target="../media/image16.png"/><Relationship Id="rId7" Type="http://schemas.openxmlformats.org/officeDocument/2006/relationships/slide" Target="slide8.xml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90.png"/><Relationship Id="rId5" Type="http://schemas.openxmlformats.org/officeDocument/2006/relationships/image" Target="../media/image18.png"/><Relationship Id="rId10" Type="http://schemas.openxmlformats.org/officeDocument/2006/relationships/slide" Target="slide14.xml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86"/>
            <a:ext cx="8422580" cy="937586"/>
          </a:xfrm>
          <a:prstGeom prst="rect">
            <a:avLst/>
          </a:prstGeom>
        </p:spPr>
      </p:pic>
      <p:pic>
        <p:nvPicPr>
          <p:cNvPr id="34" name="Picture 3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C4865D9-36FD-6F60-7318-9EAE9FCCC4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5" b="-93"/>
          <a:stretch/>
        </p:blipFill>
        <p:spPr>
          <a:xfrm>
            <a:off x="277126" y="1391958"/>
            <a:ext cx="3150972" cy="3150972"/>
          </a:xfrm>
          <a:prstGeom prst="ellipse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59C9E4-E823-4AF9-9C1B-D677A15D4DCE}"/>
              </a:ext>
            </a:extLst>
          </p:cNvPr>
          <p:cNvSpPr txBox="1"/>
          <p:nvPr/>
        </p:nvSpPr>
        <p:spPr>
          <a:xfrm>
            <a:off x="3705224" y="1596469"/>
            <a:ext cx="6029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13520034</a:t>
            </a:r>
          </a:p>
          <a:p>
            <a:r>
              <a:rPr lang="en-US" sz="4400" dirty="0">
                <a:solidFill>
                  <a:schemeClr val="bg1"/>
                </a:solidFill>
              </a:rPr>
              <a:t>Bryan Bernigen</a:t>
            </a:r>
            <a:endParaRPr lang="id-ID" sz="4400" dirty="0">
              <a:solidFill>
                <a:schemeClr val="bg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4EC7C5-99C1-01A2-D6A5-C31362F3CCD2}"/>
              </a:ext>
            </a:extLst>
          </p:cNvPr>
          <p:cNvSpPr/>
          <p:nvPr/>
        </p:nvSpPr>
        <p:spPr>
          <a:xfrm>
            <a:off x="1574800" y="3284216"/>
            <a:ext cx="9613900" cy="2971800"/>
          </a:xfrm>
          <a:custGeom>
            <a:avLst/>
            <a:gdLst>
              <a:gd name="connsiteX0" fmla="*/ 0 w 9613900"/>
              <a:gd name="connsiteY0" fmla="*/ 2971800 h 2971800"/>
              <a:gd name="connsiteX1" fmla="*/ 3429000 w 9613900"/>
              <a:gd name="connsiteY1" fmla="*/ 1270000 h 2971800"/>
              <a:gd name="connsiteX2" fmla="*/ 6527800 w 9613900"/>
              <a:gd name="connsiteY2" fmla="*/ 2489200 h 2971800"/>
              <a:gd name="connsiteX3" fmla="*/ 9613900 w 9613900"/>
              <a:gd name="connsiteY3" fmla="*/ 0 h 2971800"/>
              <a:gd name="connsiteX4" fmla="*/ 9613900 w 961390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3900" h="2971800">
                <a:moveTo>
                  <a:pt x="0" y="2971800"/>
                </a:moveTo>
                <a:cubicBezTo>
                  <a:pt x="1170516" y="2161116"/>
                  <a:pt x="2341033" y="1350433"/>
                  <a:pt x="3429000" y="1270000"/>
                </a:cubicBezTo>
                <a:cubicBezTo>
                  <a:pt x="4516967" y="1189567"/>
                  <a:pt x="5496983" y="2700867"/>
                  <a:pt x="6527800" y="2489200"/>
                </a:cubicBezTo>
                <a:cubicBezTo>
                  <a:pt x="7558617" y="2277533"/>
                  <a:pt x="9613900" y="0"/>
                  <a:pt x="9613900" y="0"/>
                </a:cubicBezTo>
                <a:lnTo>
                  <a:pt x="9613900" y="0"/>
                </a:lnTo>
              </a:path>
            </a:pathLst>
          </a:custGeom>
          <a:noFill/>
          <a:ln w="762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F3B5C6DB-C830-0C4A-F575-44A535D0A68F}"/>
              </a:ext>
            </a:extLst>
          </p:cNvPr>
          <p:cNvSpPr/>
          <p:nvPr/>
        </p:nvSpPr>
        <p:spPr>
          <a:xfrm>
            <a:off x="1362809" y="6011207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d-ID" dirty="0"/>
          </a:p>
        </p:txBody>
      </p:sp>
      <p:pic>
        <p:nvPicPr>
          <p:cNvPr id="3076" name="Picture 4" descr="Mesin Icon unduh gratis - Web desain Ikon - Web desain ikon latar belakang  gambar png">
            <a:extLst>
              <a:ext uri="{FF2B5EF4-FFF2-40B4-BE49-F238E27FC236}">
                <a16:creationId xmlns:a16="http://schemas.microsoft.com/office/drawing/2014/main" id="{AC1CE3C1-380B-413C-57CA-CB6E0C37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92" b="96154" l="2308" r="96154">
                        <a14:foregroundMark x1="25385" y1="30000" x2="20769" y2="46923"/>
                        <a14:foregroundMark x1="8462" y1="53462" x2="10769" y2="25769"/>
                        <a14:foregroundMark x1="10769" y1="25769" x2="24615" y2="11923"/>
                        <a14:foregroundMark x1="24615" y1="11923" x2="52692" y2="10000"/>
                        <a14:foregroundMark x1="52692" y1="10000" x2="54231" y2="10385"/>
                        <a14:foregroundMark x1="83846" y1="91923" x2="92692" y2="83846"/>
                        <a14:foregroundMark x1="93077" y1="93077" x2="87308" y2="96538"/>
                        <a14:foregroundMark x1="96154" y1="89615" x2="96538" y2="85385"/>
                        <a14:foregroundMark x1="2692" y1="42692" x2="2692" y2="37308"/>
                        <a14:foregroundMark x1="36154" y1="4231" x2="39231" y2="5385"/>
                        <a14:foregroundMark x1="34615" y1="3462" x2="38846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71" y="5311264"/>
            <a:ext cx="548541" cy="54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CB25071-AA87-6EC8-7CF0-DA0D99C1866F}"/>
              </a:ext>
            </a:extLst>
          </p:cNvPr>
          <p:cNvSpPr txBox="1"/>
          <p:nvPr/>
        </p:nvSpPr>
        <p:spPr>
          <a:xfrm>
            <a:off x="1899502" y="6071350"/>
            <a:ext cx="216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Latar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Belakang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B6A7FD0-BD8C-78D7-BBDF-4E702D721660}"/>
              </a:ext>
            </a:extLst>
          </p:cNvPr>
          <p:cNvSpPr/>
          <p:nvPr/>
        </p:nvSpPr>
        <p:spPr>
          <a:xfrm>
            <a:off x="4906109" y="4322517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d-ID" dirty="0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A67EE1C9-FCB5-7DBA-4F29-234D62F654FC}"/>
              </a:ext>
            </a:extLst>
          </p:cNvPr>
          <p:cNvSpPr/>
          <p:nvPr/>
        </p:nvSpPr>
        <p:spPr>
          <a:xfrm>
            <a:off x="7637769" y="5557764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d-ID" dirty="0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EB66A76C-4C23-3778-5A2A-B8C676AE0BC2}"/>
              </a:ext>
            </a:extLst>
          </p:cNvPr>
          <p:cNvSpPr/>
          <p:nvPr/>
        </p:nvSpPr>
        <p:spPr>
          <a:xfrm>
            <a:off x="10906066" y="3043019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d-ID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7" name="Section Zoom 56">
                <a:extLst>
                  <a:ext uri="{FF2B5EF4-FFF2-40B4-BE49-F238E27FC236}">
                    <a16:creationId xmlns:a16="http://schemas.microsoft.com/office/drawing/2014/main" id="{967AB54A-14A7-B5EE-8EA1-EBEA72B99F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140341"/>
                  </p:ext>
                </p:extLst>
              </p:nvPr>
            </p:nvGraphicFramePr>
            <p:xfrm>
              <a:off x="784717" y="4882440"/>
              <a:ext cx="1713513" cy="1713513"/>
            </p:xfrm>
            <a:graphic>
              <a:graphicData uri="http://schemas.microsoft.com/office/powerpoint/2016/sectionzoom">
                <psez:sectionZm>
                  <psez:sectionZmObj sectionId="{52A7F80A-ADE6-4FD1-8A2D-85C2F87F8D29}">
                    <psez:zmPr id="{95939306-CCF2-4FE7-B2C9-12761E075F8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3513" cy="17135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7" name="Section Zoom 5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67AB54A-14A7-B5EE-8EA1-EBEA72B99F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17" y="4882440"/>
                <a:ext cx="1713513" cy="17135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3078" name="Picture 6" descr="idea - png idea icon free PNG image with transparent background | TOPpng">
            <a:extLst>
              <a:ext uri="{FF2B5EF4-FFF2-40B4-BE49-F238E27FC236}">
                <a16:creationId xmlns:a16="http://schemas.microsoft.com/office/drawing/2014/main" id="{BE60AB04-3BDB-05ED-303B-ED352EA57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42" b="98254" l="9286" r="90476">
                        <a14:foregroundMark x1="38690" y1="92200" x2="45476" y2="97672"/>
                        <a14:foregroundMark x1="45476" y1="97672" x2="53452" y2="96857"/>
                        <a14:foregroundMark x1="53452" y1="96857" x2="61310" y2="93830"/>
                        <a14:foregroundMark x1="61310" y1="93830" x2="63810" y2="90920"/>
                        <a14:foregroundMark x1="45595" y1="98137" x2="50357" y2="98370"/>
                        <a14:foregroundMark x1="77143" y1="75786" x2="74405" y2="73574"/>
                        <a14:foregroundMark x1="90714" y1="49476" x2="88452" y2="48661"/>
                        <a14:foregroundMark x1="83333" y1="17462" x2="79405" y2="20023"/>
                        <a14:foregroundMark x1="50714" y1="3842" x2="50714" y2="6868"/>
                        <a14:foregroundMark x1="15476" y1="18161" x2="17976" y2="19790"/>
                        <a14:foregroundMark x1="9286" y1="51106" x2="10595" y2="50757"/>
                        <a14:foregroundMark x1="23095" y1="77183" x2="26548" y2="74040"/>
                        <a14:foregroundMark x1="43929" y1="27008" x2="36905" y2="30501"/>
                        <a14:foregroundMark x1="36905" y1="30501" x2="36905" y2="30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66" y="3407645"/>
            <a:ext cx="776623" cy="7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981FB3EB-08FE-E019-84AE-41D63DEEF9D0}"/>
              </a:ext>
            </a:extLst>
          </p:cNvPr>
          <p:cNvSpPr txBox="1"/>
          <p:nvPr/>
        </p:nvSpPr>
        <p:spPr>
          <a:xfrm>
            <a:off x="5600819" y="3480607"/>
            <a:ext cx="216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Ide, </a:t>
            </a:r>
            <a:r>
              <a:rPr lang="en-US" sz="2400" dirty="0" err="1">
                <a:solidFill>
                  <a:schemeClr val="bg1"/>
                </a:solidFill>
              </a:rPr>
              <a:t>Tujuan</a:t>
            </a:r>
            <a:r>
              <a:rPr lang="en-US" sz="2400" dirty="0">
                <a:solidFill>
                  <a:schemeClr val="bg1"/>
                </a:solidFill>
              </a:rPr>
              <a:t>, dan </a:t>
            </a:r>
            <a:r>
              <a:rPr lang="en-US" sz="2400" dirty="0" err="1">
                <a:solidFill>
                  <a:schemeClr val="bg1"/>
                </a:solidFill>
              </a:rPr>
              <a:t>Justifikasinya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3080" name="Picture 8" descr="Gear Icon PNG and Gear Icon Transparent Clipart Free Download. - CleanPNG /  KissPNG">
            <a:extLst>
              <a:ext uri="{FF2B5EF4-FFF2-40B4-BE49-F238E27FC236}">
                <a16:creationId xmlns:a16="http://schemas.microsoft.com/office/drawing/2014/main" id="{01556A7A-777E-7835-45D3-07EC35DB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362" y="4772104"/>
            <a:ext cx="748793" cy="7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Financial Results Icon, Medical, Files Icon - Icon - Free Transparent  PNG Clipart Images Download">
            <a:extLst>
              <a:ext uri="{FF2B5EF4-FFF2-40B4-BE49-F238E27FC236}">
                <a16:creationId xmlns:a16="http://schemas.microsoft.com/office/drawing/2014/main" id="{B1A55402-7C8B-EFD6-937F-A1C6715B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05" b="90857" l="10000" r="90000">
                        <a14:foregroundMark x1="43452" y1="26476" x2="52976" y2="27238"/>
                        <a14:foregroundMark x1="64286" y1="16381" x2="68214" y2="16762"/>
                        <a14:foregroundMark x1="31905" y1="17524" x2="26786" y2="17905"/>
                        <a14:foregroundMark x1="38690" y1="50286" x2="48690" y2="50286"/>
                        <a14:foregroundMark x1="40833" y1="66667" x2="44167" y2="66667"/>
                        <a14:foregroundMark x1="63929" y1="90667" x2="62381" y2="90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01" y="2434388"/>
            <a:ext cx="816509" cy="5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2" name="Section Zoom 61">
                <a:extLst>
                  <a:ext uri="{FF2B5EF4-FFF2-40B4-BE49-F238E27FC236}">
                    <a16:creationId xmlns:a16="http://schemas.microsoft.com/office/drawing/2014/main" id="{B39EE73C-3EC2-91BD-77DB-AB927D14C6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62309986"/>
                  </p:ext>
                </p:extLst>
              </p:nvPr>
            </p:nvGraphicFramePr>
            <p:xfrm>
              <a:off x="4282539" y="3057030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1A46834E-AAA6-486D-957E-F9B86E324548}">
                    <psez:zmPr id="{E257DDB4-D2F8-4997-81BF-318160CFB66D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2" name="Section Zoom 6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39EE73C-3EC2-91BD-77DB-AB927D14C6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2539" y="305703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9EC3381D-42A9-B11D-B779-93F1F63069FF}"/>
              </a:ext>
            </a:extLst>
          </p:cNvPr>
          <p:cNvSpPr txBox="1"/>
          <p:nvPr/>
        </p:nvSpPr>
        <p:spPr>
          <a:xfrm>
            <a:off x="6767509" y="5990742"/>
            <a:ext cx="216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Proses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3072" name="TextBox 3071">
            <a:extLst>
              <a:ext uri="{FF2B5EF4-FFF2-40B4-BE49-F238E27FC236}">
                <a16:creationId xmlns:a16="http://schemas.microsoft.com/office/drawing/2014/main" id="{728BAB1C-CC1E-EDB6-7004-CEBC78A80C7F}"/>
              </a:ext>
            </a:extLst>
          </p:cNvPr>
          <p:cNvSpPr txBox="1"/>
          <p:nvPr/>
        </p:nvSpPr>
        <p:spPr>
          <a:xfrm>
            <a:off x="9301328" y="3024176"/>
            <a:ext cx="216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Hasil</a:t>
            </a:r>
            <a:endParaRPr lang="id-ID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75" name="Section Zoom 3074">
                <a:extLst>
                  <a:ext uri="{FF2B5EF4-FFF2-40B4-BE49-F238E27FC236}">
                    <a16:creationId xmlns:a16="http://schemas.microsoft.com/office/drawing/2014/main" id="{EBE24604-7CDE-996E-2619-F14678922C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8251308"/>
                  </p:ext>
                </p:extLst>
              </p:nvPr>
            </p:nvGraphicFramePr>
            <p:xfrm>
              <a:off x="6982337" y="4700514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88DA3593-368D-4853-9D2F-80427C7B4C16}">
                    <psez:zmPr id="{81B6F03F-A996-433E-9F1B-2E543F5122A8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75" name="Section Zoom 307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EBE24604-7CDE-996E-2619-F14678922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2337" y="4700514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79" name="Section Zoom 3078">
                <a:extLst>
                  <a:ext uri="{FF2B5EF4-FFF2-40B4-BE49-F238E27FC236}">
                    <a16:creationId xmlns:a16="http://schemas.microsoft.com/office/drawing/2014/main" id="{2F00587F-F5EB-F259-0FBE-33BE210E16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8434898"/>
                  </p:ext>
                </p:extLst>
              </p:nvPr>
            </p:nvGraphicFramePr>
            <p:xfrm>
              <a:off x="9946402" y="2199780"/>
              <a:ext cx="1714500" cy="1714500"/>
            </p:xfrm>
            <a:graphic>
              <a:graphicData uri="http://schemas.microsoft.com/office/powerpoint/2016/sectionzoom">
                <psez:sectionZm>
                  <psez:sectionZmObj sectionId="{9046C59D-745B-4DD2-A7B2-46C70D7A1A50}">
                    <psez:zmPr id="{735D53A0-9CDE-42EC-BEF5-9CC3C9D147E9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45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79" name="Section Zoom 307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F00587F-F5EB-F259-0FBE-33BE210E16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6402" y="2199780"/>
                <a:ext cx="17145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36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0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00632-0BC6-DB0F-C2F8-0E20F2A8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E316E5-5A7C-68BE-8013-DE7A8F98C669}"/>
              </a:ext>
            </a:extLst>
          </p:cNvPr>
          <p:cNvSpPr txBox="1"/>
          <p:nvPr/>
        </p:nvSpPr>
        <p:spPr>
          <a:xfrm flipH="1">
            <a:off x="5633633" y="1478807"/>
            <a:ext cx="119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Dosen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endParaRPr lang="id-ID" sz="24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E09D5-7919-ED28-2B49-14B7EFD5FF5A}"/>
              </a:ext>
            </a:extLst>
          </p:cNvPr>
          <p:cNvSpPr txBox="1"/>
          <p:nvPr/>
        </p:nvSpPr>
        <p:spPr>
          <a:xfrm flipH="1">
            <a:off x="5633632" y="1971097"/>
            <a:ext cx="19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Beban </a:t>
            </a:r>
            <a:r>
              <a:rPr lang="en-US" sz="2400" dirty="0" err="1">
                <a:solidFill>
                  <a:srgbClr val="FF0000"/>
                </a:solidFill>
              </a:rPr>
              <a:t>Tugas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  <a:endParaRPr lang="id-ID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2468-44FF-1FA0-49EA-89F610C47368}"/>
              </a:ext>
            </a:extLst>
          </p:cNvPr>
          <p:cNvSpPr txBox="1"/>
          <p:nvPr/>
        </p:nvSpPr>
        <p:spPr>
          <a:xfrm flipH="1">
            <a:off x="5633632" y="2463387"/>
            <a:ext cx="174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Sesuai</a:t>
            </a:r>
            <a:r>
              <a:rPr lang="en-US" sz="2400" dirty="0">
                <a:solidFill>
                  <a:srgbClr val="FF0000"/>
                </a:solidFill>
              </a:rPr>
              <a:t> SKS?</a:t>
            </a:r>
            <a:endParaRPr lang="id-ID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79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28DEC-CB72-73E2-2A47-34A9C5A0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2" descr="hand cursor PNG image with transparent background | TOPpng">
            <a:extLst>
              <a:ext uri="{FF2B5EF4-FFF2-40B4-BE49-F238E27FC236}">
                <a16:creationId xmlns:a16="http://schemas.microsoft.com/office/drawing/2014/main" id="{18C8B0C6-8287-F5DE-DCBB-B5D23DD5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6" b="96035" l="9910" r="89640">
                        <a14:foregroundMark x1="73874" y1="95154" x2="46396" y2="90749"/>
                        <a14:foregroundMark x1="46396" y1="90749" x2="36937" y2="60352"/>
                        <a14:foregroundMark x1="36937" y1="60352" x2="37838" y2="5286"/>
                        <a14:foregroundMark x1="29279" y1="48018" x2="12613" y2="44053"/>
                        <a14:foregroundMark x1="37838" y1="71806" x2="38739" y2="95154"/>
                        <a14:foregroundMark x1="38739" y1="95154" x2="72523" y2="96035"/>
                        <a14:foregroundMark x1="76577" y1="94714" x2="86937" y2="63877"/>
                        <a14:foregroundMark x1="86937" y1="63877" x2="74324" y2="39648"/>
                        <a14:foregroundMark x1="74324" y1="39648" x2="51351" y2="48018"/>
                        <a14:foregroundMark x1="51351" y1="48018" x2="67117" y2="81938"/>
                        <a14:foregroundMark x1="67117" y1="81938" x2="66667" y2="72687"/>
                        <a14:foregroundMark x1="51351" y1="41410" x2="54955" y2="45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94" y="4281269"/>
            <a:ext cx="492353" cy="5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6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18606 -0.5074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0" y="-2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AFDA1F-AB2E-8295-3AA1-83B2042D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hand cursor PNG image with transparent background | TOPpng">
            <a:extLst>
              <a:ext uri="{FF2B5EF4-FFF2-40B4-BE49-F238E27FC236}">
                <a16:creationId xmlns:a16="http://schemas.microsoft.com/office/drawing/2014/main" id="{7039A4EF-5C62-6E88-86CD-6FC7E399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6" b="96035" l="9910" r="89640">
                        <a14:foregroundMark x1="73874" y1="95154" x2="46396" y2="90749"/>
                        <a14:foregroundMark x1="46396" y1="90749" x2="36937" y2="60352"/>
                        <a14:foregroundMark x1="36937" y1="60352" x2="37838" y2="5286"/>
                        <a14:foregroundMark x1="29279" y1="48018" x2="12613" y2="44053"/>
                        <a14:foregroundMark x1="37838" y1="71806" x2="38739" y2="95154"/>
                        <a14:foregroundMark x1="38739" y1="95154" x2="72523" y2="96035"/>
                        <a14:foregroundMark x1="76577" y1="94714" x2="86937" y2="63877"/>
                        <a14:foregroundMark x1="86937" y1="63877" x2="74324" y2="39648"/>
                        <a14:foregroundMark x1="74324" y1="39648" x2="51351" y2="48018"/>
                        <a14:foregroundMark x1="51351" y1="48018" x2="67117" y2="81938"/>
                        <a14:foregroundMark x1="67117" y1="81938" x2="66667" y2="72687"/>
                        <a14:foregroundMark x1="51351" y1="41410" x2="54955" y2="45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26" y="795734"/>
            <a:ext cx="492353" cy="5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06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4037 0.0733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094BAB-C742-4897-34FE-EE283E24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4439EB-B660-0353-C8CB-9C46D2C81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23" y="2047875"/>
            <a:ext cx="4322279" cy="2831998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CFDDFC2E-9305-0972-D688-99584441B55B}"/>
              </a:ext>
            </a:extLst>
          </p:cNvPr>
          <p:cNvSpPr/>
          <p:nvPr/>
        </p:nvSpPr>
        <p:spPr>
          <a:xfrm>
            <a:off x="7458075" y="895350"/>
            <a:ext cx="3152775" cy="1152525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7E1C53-4FC1-FA2D-5631-7793102EC102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190607" y="1879092"/>
            <a:ext cx="2729181" cy="473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0159C6-A391-6543-A93E-F9C522103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208" y="3724275"/>
            <a:ext cx="4310569" cy="2831998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1B395FE-EE18-1C15-1A0A-2B7AD9B434D5}"/>
              </a:ext>
            </a:extLst>
          </p:cNvPr>
          <p:cNvSpPr/>
          <p:nvPr/>
        </p:nvSpPr>
        <p:spPr>
          <a:xfrm flipV="1">
            <a:off x="7769375" y="4619625"/>
            <a:ext cx="904875" cy="831342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319C9B-B6A2-EB37-D8F0-72B30238CF55}"/>
              </a:ext>
            </a:extLst>
          </p:cNvPr>
          <p:cNvCxnSpPr>
            <a:cxnSpLocks/>
          </p:cNvCxnSpPr>
          <p:nvPr/>
        </p:nvCxnSpPr>
        <p:spPr>
          <a:xfrm>
            <a:off x="5144793" y="4324350"/>
            <a:ext cx="2590927" cy="5555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FD0953BD-98C9-5AE7-C3D9-40DC561C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1190625"/>
            <a:ext cx="44767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5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859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3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BE4175-9F5A-3CAF-7ACD-E2DF09840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852485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E0C97-8534-C514-7B24-3B9FB1D75CA8}"/>
              </a:ext>
            </a:extLst>
          </p:cNvPr>
          <p:cNvSpPr txBox="1"/>
          <p:nvPr/>
        </p:nvSpPr>
        <p:spPr>
          <a:xfrm>
            <a:off x="4847427" y="545452"/>
            <a:ext cx="168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Tahu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Engineer design Vectors &amp; Illustrations for Free Download | Freepik">
            <a:extLst>
              <a:ext uri="{FF2B5EF4-FFF2-40B4-BE49-F238E27FC236}">
                <a16:creationId xmlns:a16="http://schemas.microsoft.com/office/drawing/2014/main" id="{5012669C-CD64-3391-5F8D-A9CDE2987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4" y="2183450"/>
            <a:ext cx="3402012" cy="22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B87F9-4CC2-528B-C12E-278768E46AC5}"/>
              </a:ext>
            </a:extLst>
          </p:cNvPr>
          <p:cNvSpPr txBox="1"/>
          <p:nvPr/>
        </p:nvSpPr>
        <p:spPr>
          <a:xfrm>
            <a:off x="9164640" y="1758935"/>
            <a:ext cx="173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Profesi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96BCC-769E-3762-ECBA-BC138C677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723" y="4833939"/>
            <a:ext cx="3246435" cy="19478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1139A-8571-E1D1-2ACF-12034753A015}"/>
              </a:ext>
            </a:extLst>
          </p:cNvPr>
          <p:cNvSpPr txBox="1"/>
          <p:nvPr/>
        </p:nvSpPr>
        <p:spPr>
          <a:xfrm>
            <a:off x="5078412" y="4450758"/>
            <a:ext cx="163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Hobi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Minat</a:t>
            </a:r>
            <a:endParaRPr lang="id-ID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A9339A-9747-623D-9FA5-7662CDD34453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237309" y="1895473"/>
            <a:ext cx="1390254" cy="73342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E49D00-299F-20C3-AECE-E55F4DC352EA}"/>
              </a:ext>
            </a:extLst>
          </p:cNvPr>
          <p:cNvCxnSpPr>
            <a:cxnSpLocks/>
          </p:cNvCxnSpPr>
          <p:nvPr/>
        </p:nvCxnSpPr>
        <p:spPr>
          <a:xfrm>
            <a:off x="3237309" y="3317104"/>
            <a:ext cx="456366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7B01A2-29F7-6F8A-4F14-31F4C0768656}"/>
              </a:ext>
            </a:extLst>
          </p:cNvPr>
          <p:cNvCxnSpPr>
            <a:cxnSpLocks/>
          </p:cNvCxnSpPr>
          <p:nvPr/>
        </p:nvCxnSpPr>
        <p:spPr>
          <a:xfrm>
            <a:off x="3223414" y="4005309"/>
            <a:ext cx="1032673" cy="75243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FFEF63-9368-075A-A234-7CE1518FDB28}"/>
              </a:ext>
            </a:extLst>
          </p:cNvPr>
          <p:cNvSpPr txBox="1"/>
          <p:nvPr/>
        </p:nvSpPr>
        <p:spPr>
          <a:xfrm>
            <a:off x="1699813" y="1838618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Saat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Ini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04CF92-2447-F642-73FB-89B958B1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55" y="2386012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05A47-3FD7-C227-F985-221D79C8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68752-5BDA-E871-4989-1F73731AEDF4}"/>
              </a:ext>
            </a:extLst>
          </p:cNvPr>
          <p:cNvSpPr txBox="1"/>
          <p:nvPr/>
        </p:nvSpPr>
        <p:spPr>
          <a:xfrm>
            <a:off x="6772275" y="2000250"/>
            <a:ext cx="2883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Search Bar?</a:t>
            </a:r>
            <a:endParaRPr lang="id-ID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379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ADF7C-0993-43C7-7B73-1B5BCFFDFAC3}"/>
              </a:ext>
            </a:extLst>
          </p:cNvPr>
          <p:cNvSpPr txBox="1"/>
          <p:nvPr/>
        </p:nvSpPr>
        <p:spPr>
          <a:xfrm>
            <a:off x="-61648" y="533155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Ide, </a:t>
            </a:r>
            <a:r>
              <a:rPr lang="en-US" sz="7200" dirty="0" err="1">
                <a:solidFill>
                  <a:schemeClr val="bg1"/>
                </a:solidFill>
              </a:rPr>
              <a:t>Tujuan</a:t>
            </a:r>
            <a:r>
              <a:rPr lang="en-US" sz="7200" dirty="0">
                <a:solidFill>
                  <a:schemeClr val="bg1"/>
                </a:solidFill>
              </a:rPr>
              <a:t>, dan </a:t>
            </a:r>
            <a:r>
              <a:rPr lang="en-US" sz="7200" dirty="0" err="1">
                <a:solidFill>
                  <a:schemeClr val="bg1"/>
                </a:solidFill>
              </a:rPr>
              <a:t>Justifikasinya</a:t>
            </a:r>
            <a:endParaRPr lang="id-ID" sz="7200" dirty="0">
              <a:solidFill>
                <a:schemeClr val="bg1"/>
              </a:solidFill>
            </a:endParaRPr>
          </a:p>
        </p:txBody>
      </p:sp>
      <p:pic>
        <p:nvPicPr>
          <p:cNvPr id="4" name="Picture 6" descr="idea - png idea icon free PNG image with transparent background | TOPpng">
            <a:extLst>
              <a:ext uri="{FF2B5EF4-FFF2-40B4-BE49-F238E27FC236}">
                <a16:creationId xmlns:a16="http://schemas.microsoft.com/office/drawing/2014/main" id="{411C674D-77D9-8323-C559-6F09F901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2" b="98254" l="9286" r="90476">
                        <a14:foregroundMark x1="38690" y1="92200" x2="45476" y2="97672"/>
                        <a14:foregroundMark x1="45476" y1="97672" x2="53452" y2="96857"/>
                        <a14:foregroundMark x1="53452" y1="96857" x2="61310" y2="93830"/>
                        <a14:foregroundMark x1="61310" y1="93830" x2="63810" y2="90920"/>
                        <a14:foregroundMark x1="45595" y1="98137" x2="50357" y2="98370"/>
                        <a14:foregroundMark x1="77143" y1="75786" x2="74405" y2="73574"/>
                        <a14:foregroundMark x1="90714" y1="49476" x2="88452" y2="48661"/>
                        <a14:foregroundMark x1="83333" y1="17462" x2="79405" y2="20023"/>
                        <a14:foregroundMark x1="50714" y1="3842" x2="50714" y2="6868"/>
                        <a14:foregroundMark x1="15476" y1="18161" x2="17976" y2="19790"/>
                        <a14:foregroundMark x1="9286" y1="51106" x2="10595" y2="50757"/>
                        <a14:foregroundMark x1="23095" y1="77183" x2="26548" y2="74040"/>
                        <a14:foregroundMark x1="43929" y1="27008" x2="36905" y2="30501"/>
                        <a14:foregroundMark x1="36905" y1="30501" x2="36905" y2="305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13" y="687107"/>
            <a:ext cx="4343373" cy="444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20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2C6DC65-B395-28B5-2D0C-AC5BD5F6EC84}"/>
              </a:ext>
            </a:extLst>
          </p:cNvPr>
          <p:cNvSpPr/>
          <p:nvPr/>
        </p:nvSpPr>
        <p:spPr>
          <a:xfrm>
            <a:off x="88684" y="2289188"/>
            <a:ext cx="3752850" cy="3752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117C3-ACA4-E036-01CE-B928D00B600B}"/>
              </a:ext>
            </a:extLst>
          </p:cNvPr>
          <p:cNvSpPr/>
          <p:nvPr/>
        </p:nvSpPr>
        <p:spPr>
          <a:xfrm>
            <a:off x="8357552" y="2289188"/>
            <a:ext cx="3752850" cy="3752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11E6E-1CEB-48CB-1B6A-F2C1CAB03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" r="39610"/>
          <a:stretch/>
        </p:blipFill>
        <p:spPr>
          <a:xfrm>
            <a:off x="88681" y="2289187"/>
            <a:ext cx="3752849" cy="3752849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A849362-1116-1D7E-10AB-DA42160A9E1D}"/>
              </a:ext>
            </a:extLst>
          </p:cNvPr>
          <p:cNvSpPr/>
          <p:nvPr/>
        </p:nvSpPr>
        <p:spPr>
          <a:xfrm>
            <a:off x="4223117" y="2289188"/>
            <a:ext cx="3752850" cy="3752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5E2D7-0088-C082-EC47-7772C4AAD944}"/>
              </a:ext>
            </a:extLst>
          </p:cNvPr>
          <p:cNvSpPr txBox="1"/>
          <p:nvPr/>
        </p:nvSpPr>
        <p:spPr>
          <a:xfrm>
            <a:off x="88681" y="1755762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Informasi</a:t>
            </a:r>
            <a:endParaRPr lang="id-ID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82356-E73B-095C-20CA-2E5C40707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6" t="459" r="29234" b="-459"/>
          <a:stretch/>
        </p:blipFill>
        <p:spPr>
          <a:xfrm>
            <a:off x="4219575" y="2278982"/>
            <a:ext cx="3752849" cy="3752849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B437DE-2FD6-6303-CA6C-E9A644EC82A8}"/>
              </a:ext>
            </a:extLst>
          </p:cNvPr>
          <p:cNvSpPr txBox="1"/>
          <p:nvPr/>
        </p:nvSpPr>
        <p:spPr>
          <a:xfrm>
            <a:off x="4219574" y="1738537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Teliti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E2DAD-39E1-5692-12CE-A7C4BA6EB3BA}"/>
              </a:ext>
            </a:extLst>
          </p:cNvPr>
          <p:cNvSpPr txBox="1"/>
          <p:nvPr/>
        </p:nvSpPr>
        <p:spPr>
          <a:xfrm>
            <a:off x="-4130895" y="-2866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Masalah</a:t>
            </a:r>
            <a:endParaRPr lang="id-ID" sz="7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2E706-5FC0-0628-5945-2FFB5D66523A}"/>
              </a:ext>
            </a:extLst>
          </p:cNvPr>
          <p:cNvSpPr txBox="1"/>
          <p:nvPr/>
        </p:nvSpPr>
        <p:spPr>
          <a:xfrm>
            <a:off x="8439148" y="1738537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Tahu</a:t>
            </a:r>
            <a:endParaRPr lang="id-ID" sz="2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4040B2-8BA8-DE5F-4BF1-BD70C5808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53" y="2289187"/>
            <a:ext cx="3752849" cy="3752849"/>
          </a:xfrm>
          <a:prstGeom prst="ellipse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8ADD5BD3-1AFA-C060-D176-65141D587E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17494871"/>
                  </p:ext>
                </p:extLst>
              </p:nvPr>
            </p:nvGraphicFramePr>
            <p:xfrm>
              <a:off x="0" y="2261757"/>
              <a:ext cx="3861569" cy="3790484"/>
            </p:xfrm>
            <a:graphic>
              <a:graphicData uri="http://schemas.microsoft.com/office/powerpoint/2016/sectionzoom">
                <psez:sectionZm>
                  <psez:sectionZmObj sectionId="{719C6905-0DAB-4526-89A8-24F9A6FA0826}">
                    <psez:zmPr id="{4B5E94E5-777F-4F2E-B7A3-311F39BEB562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61569" cy="37904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ADD5BD3-1AFA-C060-D176-65141D587E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61757"/>
                <a:ext cx="3861569" cy="37904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B28BE212-8030-4073-DEE2-6A64D61426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1223101"/>
                  </p:ext>
                </p:extLst>
              </p:nvPr>
            </p:nvGraphicFramePr>
            <p:xfrm>
              <a:off x="4203079" y="2278981"/>
              <a:ext cx="3769346" cy="3752850"/>
            </p:xfrm>
            <a:graphic>
              <a:graphicData uri="http://schemas.microsoft.com/office/powerpoint/2016/sectionzoom">
                <psez:sectionZm>
                  <psez:sectionZmObj sectionId="{18EF8AD6-FA85-4FC6-9FBA-06E9B78A4103}">
                    <psez:zmPr id="{FD9A989C-2059-4A0B-9011-9346CEE763F8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69346" cy="37528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28BE212-8030-4073-DEE2-6A64D61426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3079" y="2278981"/>
                <a:ext cx="3769346" cy="37528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936614A3-68A6-A411-9044-6859FEF251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7361808"/>
                  </p:ext>
                </p:extLst>
              </p:nvPr>
            </p:nvGraphicFramePr>
            <p:xfrm>
              <a:off x="8354009" y="2285794"/>
              <a:ext cx="3756393" cy="3752848"/>
            </p:xfrm>
            <a:graphic>
              <a:graphicData uri="http://schemas.microsoft.com/office/powerpoint/2016/sectionzoom">
                <psez:sectionZm>
                  <psez:sectionZmObj sectionId="{98561BCC-6904-41A2-9C9E-C5EB237E7113}">
                    <psez:zmPr id="{BB957977-FD2A-4100-8431-AB596B9D38BB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56393" cy="375284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36614A3-68A6-A411-9044-6859FEF251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4009" y="2285794"/>
                <a:ext cx="3756393" cy="375284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82422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00632-0BC6-DB0F-C2F8-0E20F2A8E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" name="Picture 4" descr="Mesin Icon unduh gratis - Web desain Ikon - Web desain ikon latar belakang  gambar png">
            <a:extLst>
              <a:ext uri="{FF2B5EF4-FFF2-40B4-BE49-F238E27FC236}">
                <a16:creationId xmlns:a16="http://schemas.microsoft.com/office/drawing/2014/main" id="{59FB9286-9A86-82E5-179D-91942D64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92" b="96154" l="2308" r="96154">
                        <a14:foregroundMark x1="25385" y1="30000" x2="20769" y2="46923"/>
                        <a14:foregroundMark x1="8462" y1="53462" x2="10769" y2="25769"/>
                        <a14:foregroundMark x1="10769" y1="25769" x2="24615" y2="11923"/>
                        <a14:foregroundMark x1="24615" y1="11923" x2="52692" y2="10000"/>
                        <a14:foregroundMark x1="52692" y1="10000" x2="54231" y2="10385"/>
                        <a14:foregroundMark x1="83846" y1="91923" x2="92692" y2="83846"/>
                        <a14:foregroundMark x1="93077" y1="93077" x2="87308" y2="96538"/>
                        <a14:foregroundMark x1="96154" y1="89615" x2="96538" y2="85385"/>
                        <a14:foregroundMark x1="2692" y1="42692" x2="2692" y2="37308"/>
                        <a14:foregroundMark x1="36154" y1="4231" x2="39231" y2="5385"/>
                        <a14:foregroundMark x1="34615" y1="3462" x2="38846" y2="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41" y="1249318"/>
            <a:ext cx="3649918" cy="364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ADF7C-0993-43C7-7B73-1B5BCFFDFAC3}"/>
              </a:ext>
            </a:extLst>
          </p:cNvPr>
          <p:cNvSpPr txBox="1"/>
          <p:nvPr/>
        </p:nvSpPr>
        <p:spPr>
          <a:xfrm>
            <a:off x="3263900" y="5145253"/>
            <a:ext cx="566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Latar</a:t>
            </a:r>
            <a:r>
              <a:rPr lang="en-US" sz="7200" dirty="0">
                <a:solidFill>
                  <a:schemeClr val="bg1"/>
                </a:solidFill>
              </a:rPr>
              <a:t> </a:t>
            </a:r>
            <a:r>
              <a:rPr lang="en-US" sz="7200" dirty="0" err="1">
                <a:solidFill>
                  <a:schemeClr val="bg1"/>
                </a:solidFill>
              </a:rPr>
              <a:t>Belakang</a:t>
            </a:r>
            <a:endParaRPr lang="id-ID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7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-14885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06A4-0F39-C3AA-DBD0-3BA93F5C43DF}"/>
              </a:ext>
            </a:extLst>
          </p:cNvPr>
          <p:cNvSpPr txBox="1"/>
          <p:nvPr/>
        </p:nvSpPr>
        <p:spPr>
          <a:xfrm>
            <a:off x="333374" y="1189432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Masalah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56CF-04D3-0E84-2B56-72CEBCEE27AB}"/>
              </a:ext>
            </a:extLst>
          </p:cNvPr>
          <p:cNvSpPr txBox="1"/>
          <p:nvPr/>
        </p:nvSpPr>
        <p:spPr>
          <a:xfrm>
            <a:off x="233362" y="2649024"/>
            <a:ext cx="3752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Informasi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Dosen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Beban </a:t>
            </a:r>
            <a:r>
              <a:rPr lang="en-US" sz="2800" dirty="0" err="1">
                <a:solidFill>
                  <a:schemeClr val="bg1"/>
                </a:solidFill>
              </a:rPr>
              <a:t>Tugas</a:t>
            </a:r>
            <a:r>
              <a:rPr lang="en-US" sz="2800" dirty="0">
                <a:solidFill>
                  <a:schemeClr val="bg1"/>
                </a:solidFill>
              </a:rPr>
              <a:t>?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Sesuai</a:t>
            </a:r>
            <a:r>
              <a:rPr lang="en-US" sz="2800" dirty="0">
                <a:solidFill>
                  <a:schemeClr val="bg1"/>
                </a:solidFill>
              </a:rPr>
              <a:t> SKS ?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4F5F8-C2C5-E114-97A2-995E72010B42}"/>
              </a:ext>
            </a:extLst>
          </p:cNvPr>
          <p:cNvSpPr txBox="1"/>
          <p:nvPr/>
        </p:nvSpPr>
        <p:spPr>
          <a:xfrm>
            <a:off x="2209799" y="1577530"/>
            <a:ext cx="375284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</a:rPr>
              <a:t>}</a:t>
            </a:r>
            <a:endParaRPr lang="id-ID" sz="287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BB034-CC23-1A04-E3FB-7063EFB8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241" y="2923689"/>
            <a:ext cx="2504728" cy="2504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EA721A-63E4-22EA-2F02-122317740A31}"/>
              </a:ext>
            </a:extLst>
          </p:cNvPr>
          <p:cNvSpPr txBox="1"/>
          <p:nvPr/>
        </p:nvSpPr>
        <p:spPr>
          <a:xfrm>
            <a:off x="4427367" y="2387414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Informasi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Testimoni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AC4BA5-B772-79F6-7189-1CD6063A75F4}"/>
              </a:ext>
            </a:extLst>
          </p:cNvPr>
          <p:cNvCxnSpPr>
            <a:cxnSpLocks/>
          </p:cNvCxnSpPr>
          <p:nvPr/>
        </p:nvCxnSpPr>
        <p:spPr>
          <a:xfrm>
            <a:off x="7785100" y="4023299"/>
            <a:ext cx="10541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DE9F03-DB87-7564-AF38-BCB9AEE7C433}"/>
              </a:ext>
            </a:extLst>
          </p:cNvPr>
          <p:cNvSpPr txBox="1"/>
          <p:nvPr/>
        </p:nvSpPr>
        <p:spPr>
          <a:xfrm>
            <a:off x="8639176" y="3761689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Have a Good Utility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6FD43-BB6D-D5AC-D8F8-51C7AAFBC46C}"/>
              </a:ext>
            </a:extLst>
          </p:cNvPr>
          <p:cNvSpPr txBox="1"/>
          <p:nvPr/>
        </p:nvSpPr>
        <p:spPr>
          <a:xfrm>
            <a:off x="4457697" y="1186416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Solusi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9C8DE-827A-8C52-962B-AA613E431DF3}"/>
              </a:ext>
            </a:extLst>
          </p:cNvPr>
          <p:cNvSpPr txBox="1"/>
          <p:nvPr/>
        </p:nvSpPr>
        <p:spPr>
          <a:xfrm>
            <a:off x="8528756" y="1186415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Tujuan</a:t>
            </a:r>
            <a:endParaRPr lang="id-ID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879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3EE11-D739-F465-A224-585E26F2C18D}"/>
              </a:ext>
            </a:extLst>
          </p:cNvPr>
          <p:cNvSpPr txBox="1"/>
          <p:nvPr/>
        </p:nvSpPr>
        <p:spPr>
          <a:xfrm>
            <a:off x="424156" y="343553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Justifikasi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27654" name="Picture 6" descr="Forms response chart. Question title: Apakah Anda mencari informasi tentang mata kuliah yang ingin diambil sebelum memutuskan untuk memilihnya?. Number of responses: 114 responses.">
            <a:extLst>
              <a:ext uri="{FF2B5EF4-FFF2-40B4-BE49-F238E27FC236}">
                <a16:creationId xmlns:a16="http://schemas.microsoft.com/office/drawing/2014/main" id="{B05E27E3-1D6E-AE5F-D623-5BBDC0D64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0" t="35590" r="54806" b="10204"/>
          <a:stretch/>
        </p:blipFill>
        <p:spPr bwMode="auto">
          <a:xfrm>
            <a:off x="1078099" y="2689599"/>
            <a:ext cx="2434851" cy="243485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D561F-C9A4-E4BF-FBF7-C2831673CCBC}"/>
              </a:ext>
            </a:extLst>
          </p:cNvPr>
          <p:cNvSpPr txBox="1"/>
          <p:nvPr/>
        </p:nvSpPr>
        <p:spPr>
          <a:xfrm>
            <a:off x="673100" y="1702769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kuliah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memutuskan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mengambil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7656" name="Picture 8" descr="Forms response chart. Question title: Jika iya, apakah Anda kesulitan dalam mendapatkan informasi mata kuliah tersebut?. Number of responses: 110 responses.">
            <a:extLst>
              <a:ext uri="{FF2B5EF4-FFF2-40B4-BE49-F238E27FC236}">
                <a16:creationId xmlns:a16="http://schemas.microsoft.com/office/drawing/2014/main" id="{F45A4B6B-365D-F5C4-36E4-0BDC581E4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30455" r="54792" b="10864"/>
          <a:stretch/>
        </p:blipFill>
        <p:spPr bwMode="auto">
          <a:xfrm>
            <a:off x="4966339" y="2630615"/>
            <a:ext cx="2542801" cy="25428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2C42B4-8BB2-A157-EFB9-73BF68FD5F8B}"/>
              </a:ext>
            </a:extLst>
          </p:cNvPr>
          <p:cNvSpPr txBox="1"/>
          <p:nvPr/>
        </p:nvSpPr>
        <p:spPr>
          <a:xfrm>
            <a:off x="4732789" y="1841268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Kesulitan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Mencari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Mata </a:t>
            </a:r>
            <a:r>
              <a:rPr lang="en-US" dirty="0" err="1">
                <a:solidFill>
                  <a:schemeClr val="bg1"/>
                </a:solidFill>
              </a:rPr>
              <a:t>Kuliah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27658" name="Picture 10" descr="Forms response chart. Question title: Apakah Anda mengambil mata kuliah berdasarkan pertimbangan testimoni/rumor mengenai mata kuliah tersebut?. Number of responses: 114 responses.">
            <a:extLst>
              <a:ext uri="{FF2B5EF4-FFF2-40B4-BE49-F238E27FC236}">
                <a16:creationId xmlns:a16="http://schemas.microsoft.com/office/drawing/2014/main" id="{4AF87356-FEDA-A611-C437-198E0207E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4" t="35493" r="54688" b="10020"/>
          <a:stretch/>
        </p:blipFill>
        <p:spPr bwMode="auto">
          <a:xfrm>
            <a:off x="8962529" y="2581648"/>
            <a:ext cx="2540438" cy="25428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E50E57-5F49-1999-2E7D-FF512E296F03}"/>
              </a:ext>
            </a:extLst>
          </p:cNvPr>
          <p:cNvSpPr txBox="1"/>
          <p:nvPr/>
        </p:nvSpPr>
        <p:spPr>
          <a:xfrm>
            <a:off x="8727798" y="1841268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Memutuskan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testimoni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76016-CCEF-9847-3B77-4D0A3E704166}"/>
              </a:ext>
            </a:extLst>
          </p:cNvPr>
          <p:cNvSpPr txBox="1"/>
          <p:nvPr/>
        </p:nvSpPr>
        <p:spPr>
          <a:xfrm>
            <a:off x="739803" y="5542064"/>
            <a:ext cx="1071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Mayoritas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Responden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mencari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informasi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sebelum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memutuskan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mayoritas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kesulitan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Mayoritas</a:t>
            </a:r>
            <a:r>
              <a:rPr lang="en-US" sz="2400" dirty="0">
                <a:solidFill>
                  <a:schemeClr val="bg1"/>
                </a:solidFill>
              </a:rPr>
              <a:t> juga </a:t>
            </a:r>
            <a:r>
              <a:rPr lang="en-US" sz="2400" dirty="0" err="1">
                <a:solidFill>
                  <a:schemeClr val="bg1"/>
                </a:solidFill>
              </a:rPr>
              <a:t>memutuskan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mengambil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mata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kuliah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berdasarkan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testimoni</a:t>
            </a:r>
            <a:endParaRPr lang="id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611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3EE11-D739-F465-A224-585E26F2C18D}"/>
              </a:ext>
            </a:extLst>
          </p:cNvPr>
          <p:cNvSpPr txBox="1"/>
          <p:nvPr/>
        </p:nvSpPr>
        <p:spPr>
          <a:xfrm>
            <a:off x="424156" y="343553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Ide Desain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8F83-667A-4DB1-D87C-BE96A2A5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784" y="1682716"/>
            <a:ext cx="5498432" cy="499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5845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9653FC-C05A-96F6-881B-8594FD76A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019" y="875952"/>
            <a:ext cx="7771962" cy="51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7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-14885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06A4-0F39-C3AA-DBD0-3BA93F5C43DF}"/>
              </a:ext>
            </a:extLst>
          </p:cNvPr>
          <p:cNvSpPr txBox="1"/>
          <p:nvPr/>
        </p:nvSpPr>
        <p:spPr>
          <a:xfrm>
            <a:off x="333374" y="1189432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Masalah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56CF-04D3-0E84-2B56-72CEBCEE27AB}"/>
              </a:ext>
            </a:extLst>
          </p:cNvPr>
          <p:cNvSpPr txBox="1"/>
          <p:nvPr/>
        </p:nvSpPr>
        <p:spPr>
          <a:xfrm>
            <a:off x="233362" y="2649024"/>
            <a:ext cx="3752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Teliti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dalam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memindahkan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jadwal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4F5F8-C2C5-E114-97A2-995E72010B42}"/>
              </a:ext>
            </a:extLst>
          </p:cNvPr>
          <p:cNvSpPr txBox="1"/>
          <p:nvPr/>
        </p:nvSpPr>
        <p:spPr>
          <a:xfrm>
            <a:off x="2209799" y="1577530"/>
            <a:ext cx="375284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</a:rPr>
              <a:t>}</a:t>
            </a:r>
            <a:endParaRPr lang="id-ID" sz="287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A721A-63E4-22EA-2F02-122317740A31}"/>
              </a:ext>
            </a:extLst>
          </p:cNvPr>
          <p:cNvSpPr txBox="1"/>
          <p:nvPr/>
        </p:nvSpPr>
        <p:spPr>
          <a:xfrm>
            <a:off x="4565651" y="1974777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Buat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Jadwal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Otomatis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6FD43-BB6D-D5AC-D8F8-51C7AAFBC46C}"/>
              </a:ext>
            </a:extLst>
          </p:cNvPr>
          <p:cNvSpPr txBox="1"/>
          <p:nvPr/>
        </p:nvSpPr>
        <p:spPr>
          <a:xfrm>
            <a:off x="5933491" y="1069698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Solusi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B2B06-32F1-032F-E233-07245915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31" y="3846920"/>
            <a:ext cx="3486405" cy="1348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E0B5F8-3BFF-E5CB-430D-2A25BC95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540" y="2786629"/>
            <a:ext cx="1175108" cy="24938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E4D6B1-56D9-5F01-0ECD-665E0072B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871" y="2568876"/>
            <a:ext cx="4453558" cy="292934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CE5FBB-8CAD-50FC-0137-544CF8BBBE5E}"/>
              </a:ext>
            </a:extLst>
          </p:cNvPr>
          <p:cNvCxnSpPr>
            <a:cxnSpLocks/>
          </p:cNvCxnSpPr>
          <p:nvPr/>
        </p:nvCxnSpPr>
        <p:spPr>
          <a:xfrm>
            <a:off x="6096000" y="4033549"/>
            <a:ext cx="12573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9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-14885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06A4-0F39-C3AA-DBD0-3BA93F5C43DF}"/>
              </a:ext>
            </a:extLst>
          </p:cNvPr>
          <p:cNvSpPr txBox="1"/>
          <p:nvPr/>
        </p:nvSpPr>
        <p:spPr>
          <a:xfrm>
            <a:off x="333374" y="1189432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Tujuan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DE9F03-DB87-7564-AF38-BCB9AEE7C433}"/>
              </a:ext>
            </a:extLst>
          </p:cNvPr>
          <p:cNvSpPr txBox="1"/>
          <p:nvPr/>
        </p:nvSpPr>
        <p:spPr>
          <a:xfrm>
            <a:off x="333374" y="3761689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Effective to Use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6FD43-BB6D-D5AC-D8F8-51C7AAFBC46C}"/>
              </a:ext>
            </a:extLst>
          </p:cNvPr>
          <p:cNvSpPr txBox="1"/>
          <p:nvPr/>
        </p:nvSpPr>
        <p:spPr>
          <a:xfrm>
            <a:off x="6426197" y="1186416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Justifikasi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C7179-ED0E-7682-CBB9-2C430E6F0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70" y="2580919"/>
            <a:ext cx="5130803" cy="2884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CC843A-56F6-7A48-1DD1-B6A1F2477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" t="10187" r="11797" b="7939"/>
          <a:stretch/>
        </p:blipFill>
        <p:spPr>
          <a:xfrm>
            <a:off x="4622247" y="3165335"/>
            <a:ext cx="1727199" cy="1715927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03B5B6-A472-6658-D09A-CFDD0D1E63D1}"/>
              </a:ext>
            </a:extLst>
          </p:cNvPr>
          <p:cNvSpPr txBox="1"/>
          <p:nvPr/>
        </p:nvSpPr>
        <p:spPr>
          <a:xfrm>
            <a:off x="3875570" y="2433814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Apakah</a:t>
            </a:r>
            <a:r>
              <a:rPr lang="en-US" dirty="0">
                <a:solidFill>
                  <a:schemeClr val="bg1"/>
                </a:solidFill>
              </a:rPr>
              <a:t> tools (spreadsheet) </a:t>
            </a:r>
            <a:r>
              <a:rPr lang="en-US" dirty="0" err="1">
                <a:solidFill>
                  <a:schemeClr val="bg1"/>
                </a:solidFill>
              </a:rPr>
              <a:t>berguna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penjadwalan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89A5E-3D21-56B7-7BDF-6A348ED658C0}"/>
              </a:ext>
            </a:extLst>
          </p:cNvPr>
          <p:cNvSpPr txBox="1"/>
          <p:nvPr/>
        </p:nvSpPr>
        <p:spPr>
          <a:xfrm>
            <a:off x="4370110" y="5550869"/>
            <a:ext cx="728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Mayoritas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terbantu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spreadsheet, </a:t>
            </a:r>
            <a:r>
              <a:rPr lang="en-US" sz="2400" dirty="0" err="1">
                <a:solidFill>
                  <a:schemeClr val="bg1"/>
                </a:solidFill>
              </a:rPr>
              <a:t>namun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banyak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mengeluhkan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fitur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pengecekan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otomatis</a:t>
            </a:r>
            <a:endParaRPr lang="id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414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3EE11-D739-F465-A224-585E26F2C18D}"/>
              </a:ext>
            </a:extLst>
          </p:cNvPr>
          <p:cNvSpPr txBox="1"/>
          <p:nvPr/>
        </p:nvSpPr>
        <p:spPr>
          <a:xfrm>
            <a:off x="424156" y="343553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Ide Desain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1BD88-65C1-2FE3-B409-9063E0A8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6" y="1528314"/>
            <a:ext cx="6146480" cy="4631853"/>
          </a:xfrm>
          <a:prstGeom prst="rect">
            <a:avLst/>
          </a:prstGeom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7E187E4C-7388-4BCC-ED5C-9322751C4E03}"/>
              </a:ext>
            </a:extLst>
          </p:cNvPr>
          <p:cNvSpPr/>
          <p:nvPr/>
        </p:nvSpPr>
        <p:spPr>
          <a:xfrm>
            <a:off x="7090610" y="3150790"/>
            <a:ext cx="1371600" cy="1299411"/>
          </a:xfrm>
          <a:prstGeom prst="mathPlus">
            <a:avLst>
              <a:gd name="adj1" fmla="val 161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52" name="Picture 4" descr="To Do List (Free Printable PDF Templates) – Things To Do – DIY Projects,  Patterns, Monograms, Designs, Templates">
            <a:extLst>
              <a:ext uri="{FF2B5EF4-FFF2-40B4-BE49-F238E27FC236}">
                <a16:creationId xmlns:a16="http://schemas.microsoft.com/office/drawing/2014/main" id="{11183A38-31A1-7DB5-B60C-1431882E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899" y="1867245"/>
            <a:ext cx="3068651" cy="386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1912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281861-C451-AACD-32CD-B6195CD0D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12" y="713212"/>
            <a:ext cx="5431576" cy="54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3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-14885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06A4-0F39-C3AA-DBD0-3BA93F5C43DF}"/>
              </a:ext>
            </a:extLst>
          </p:cNvPr>
          <p:cNvSpPr txBox="1"/>
          <p:nvPr/>
        </p:nvSpPr>
        <p:spPr>
          <a:xfrm>
            <a:off x="333374" y="1189432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Masalah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C56CF-04D3-0E84-2B56-72CEBCEE27AB}"/>
              </a:ext>
            </a:extLst>
          </p:cNvPr>
          <p:cNvSpPr txBox="1"/>
          <p:nvPr/>
        </p:nvSpPr>
        <p:spPr>
          <a:xfrm>
            <a:off x="233007" y="2202078"/>
            <a:ext cx="37528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Kurang </a:t>
            </a:r>
            <a:r>
              <a:rPr lang="en-US" sz="2800" dirty="0" err="1">
                <a:solidFill>
                  <a:schemeClr val="bg1"/>
                </a:solidFill>
              </a:rPr>
              <a:t>Tahu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apa</a:t>
            </a:r>
            <a:r>
              <a:rPr lang="en-US" sz="2800" dirty="0">
                <a:solidFill>
                  <a:schemeClr val="bg1"/>
                </a:solidFill>
              </a:rPr>
              <a:t> yang </a:t>
            </a:r>
            <a:r>
              <a:rPr lang="en-US" sz="2800" dirty="0" err="1">
                <a:solidFill>
                  <a:schemeClr val="bg1"/>
                </a:solidFill>
              </a:rPr>
              <a:t>harus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diambil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tidak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tahu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apa-apa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Tahu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profesi</a:t>
            </a:r>
            <a:r>
              <a:rPr lang="en-US" sz="2800" dirty="0">
                <a:solidFill>
                  <a:schemeClr val="bg1"/>
                </a:solidFill>
              </a:rPr>
              <a:t> yang </a:t>
            </a:r>
            <a:r>
              <a:rPr lang="en-US" sz="2800" dirty="0" err="1">
                <a:solidFill>
                  <a:schemeClr val="bg1"/>
                </a:solidFill>
              </a:rPr>
              <a:t>diinginkan</a:t>
            </a:r>
            <a:br>
              <a:rPr lang="en-US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Tahu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hobi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minat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14F5F8-C2C5-E114-97A2-995E72010B42}"/>
              </a:ext>
            </a:extLst>
          </p:cNvPr>
          <p:cNvSpPr txBox="1"/>
          <p:nvPr/>
        </p:nvSpPr>
        <p:spPr>
          <a:xfrm>
            <a:off x="2363620" y="1791634"/>
            <a:ext cx="375284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bg1"/>
                </a:solidFill>
              </a:rPr>
              <a:t>}</a:t>
            </a:r>
            <a:endParaRPr lang="id-ID" sz="287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A721A-63E4-22EA-2F02-122317740A31}"/>
              </a:ext>
            </a:extLst>
          </p:cNvPr>
          <p:cNvSpPr txBox="1"/>
          <p:nvPr/>
        </p:nvSpPr>
        <p:spPr>
          <a:xfrm>
            <a:off x="4440070" y="2622127"/>
            <a:ext cx="3752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Pencarian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Rekomendasi</a:t>
            </a:r>
            <a:endParaRPr lang="id-ID" sz="28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AC4BA5-B772-79F6-7189-1CD6063A75F4}"/>
              </a:ext>
            </a:extLst>
          </p:cNvPr>
          <p:cNvCxnSpPr>
            <a:cxnSpLocks/>
          </p:cNvCxnSpPr>
          <p:nvPr/>
        </p:nvCxnSpPr>
        <p:spPr>
          <a:xfrm>
            <a:off x="8014996" y="4046098"/>
            <a:ext cx="10541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DE9F03-DB87-7564-AF38-BCB9AEE7C433}"/>
              </a:ext>
            </a:extLst>
          </p:cNvPr>
          <p:cNvSpPr txBox="1"/>
          <p:nvPr/>
        </p:nvSpPr>
        <p:spPr>
          <a:xfrm>
            <a:off x="8639176" y="3761689"/>
            <a:ext cx="3752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Effective to Use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6FD43-BB6D-D5AC-D8F8-51C7AAFBC46C}"/>
              </a:ext>
            </a:extLst>
          </p:cNvPr>
          <p:cNvSpPr txBox="1"/>
          <p:nvPr/>
        </p:nvSpPr>
        <p:spPr>
          <a:xfrm>
            <a:off x="4457697" y="1186416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Solusi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9C8DE-827A-8C52-962B-AA613E431DF3}"/>
              </a:ext>
            </a:extLst>
          </p:cNvPr>
          <p:cNvSpPr txBox="1"/>
          <p:nvPr/>
        </p:nvSpPr>
        <p:spPr>
          <a:xfrm>
            <a:off x="8528756" y="1186415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Tujuan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33794" name="Picture 2" descr="252,259 Recommendation Images, Stock Photos &amp; Vectors | Shutterstock">
            <a:extLst>
              <a:ext uri="{FF2B5EF4-FFF2-40B4-BE49-F238E27FC236}">
                <a16:creationId xmlns:a16="http://schemas.microsoft.com/office/drawing/2014/main" id="{322E174E-1158-6B25-BEE3-61410D4A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65" y="3761689"/>
            <a:ext cx="2590796" cy="177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11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3EE11-D739-F465-A224-585E26F2C18D}"/>
              </a:ext>
            </a:extLst>
          </p:cNvPr>
          <p:cNvSpPr txBox="1"/>
          <p:nvPr/>
        </p:nvSpPr>
        <p:spPr>
          <a:xfrm>
            <a:off x="424156" y="343553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</a:rPr>
              <a:t>Justifikasi</a:t>
            </a:r>
            <a:endParaRPr lang="id-ID" sz="6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561F-C9A4-E4BF-FBF7-C2831673CCBC}"/>
              </a:ext>
            </a:extLst>
          </p:cNvPr>
          <p:cNvSpPr txBox="1"/>
          <p:nvPr/>
        </p:nvSpPr>
        <p:spPr>
          <a:xfrm>
            <a:off x="2242729" y="1844209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Kesulitan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Mata </a:t>
            </a:r>
            <a:r>
              <a:rPr lang="en-US" dirty="0" err="1">
                <a:solidFill>
                  <a:schemeClr val="bg1"/>
                </a:solidFill>
              </a:rPr>
              <a:t>Kuliah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50E57-5F49-1999-2E7D-FF512E296F03}"/>
              </a:ext>
            </a:extLst>
          </p:cNvPr>
          <p:cNvSpPr txBox="1"/>
          <p:nvPr/>
        </p:nvSpPr>
        <p:spPr>
          <a:xfrm>
            <a:off x="6902007" y="1841267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Terbantu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diberi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rekomendasi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kuliah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76016-CCEF-9847-3B77-4D0A3E704166}"/>
              </a:ext>
            </a:extLst>
          </p:cNvPr>
          <p:cNvSpPr txBox="1"/>
          <p:nvPr/>
        </p:nvSpPr>
        <p:spPr>
          <a:xfrm>
            <a:off x="2475098" y="5542064"/>
            <a:ext cx="7436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Mayoritas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kesulitan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memilih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mata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kuliah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namun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hampir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seluruh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responden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merasa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terbantu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jika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diberi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rekomendasi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mata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kuliah</a:t>
            </a:r>
            <a:endParaRPr lang="id-ID" sz="2400" dirty="0">
              <a:solidFill>
                <a:schemeClr val="bg1"/>
              </a:solidFill>
            </a:endParaRPr>
          </a:p>
        </p:txBody>
      </p:sp>
      <p:pic>
        <p:nvPicPr>
          <p:cNvPr id="36866" name="Picture 2" descr="Forms response chart. Question title: Apakah Anda kesulitan dalam memilih mata kuliah di ITB?. Number of responses: 114 responses.">
            <a:extLst>
              <a:ext uri="{FF2B5EF4-FFF2-40B4-BE49-F238E27FC236}">
                <a16:creationId xmlns:a16="http://schemas.microsoft.com/office/drawing/2014/main" id="{F36A04BB-A20D-299D-106B-53D431B00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30331" r="54765" b="11042"/>
          <a:stretch/>
        </p:blipFill>
        <p:spPr bwMode="auto">
          <a:xfrm>
            <a:off x="2475098" y="2743431"/>
            <a:ext cx="2545163" cy="25428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Forms response chart. Question title: Apakah Anda merasa terbantu jika diberi rekomendasi rencana studi?. Number of responses: 114 responses.">
            <a:extLst>
              <a:ext uri="{FF2B5EF4-FFF2-40B4-BE49-F238E27FC236}">
                <a16:creationId xmlns:a16="http://schemas.microsoft.com/office/drawing/2014/main" id="{391E8950-38D2-01BA-FB27-7D8023F88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30331" r="54765" b="11042"/>
          <a:stretch/>
        </p:blipFill>
        <p:spPr bwMode="auto">
          <a:xfrm>
            <a:off x="7134375" y="2743430"/>
            <a:ext cx="2545164" cy="25428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37405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B76A02-1EAD-C519-C03F-9E960EB5A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856891"/>
            <a:ext cx="9145276" cy="5144218"/>
          </a:xfrm>
          <a:prstGeom prst="rect">
            <a:avLst/>
          </a:prstGeom>
        </p:spPr>
      </p:pic>
      <p:pic>
        <p:nvPicPr>
          <p:cNvPr id="8" name="Picture 2" descr="Typing GIFs - Get the best GIF on GIPHY">
            <a:extLst>
              <a:ext uri="{FF2B5EF4-FFF2-40B4-BE49-F238E27FC236}">
                <a16:creationId xmlns:a16="http://schemas.microsoft.com/office/drawing/2014/main" id="{8544422B-A95A-C8B0-A47B-53F0964D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10" y="4976106"/>
            <a:ext cx="3136490" cy="188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076" name="Picture 28" descr="Best Jim Carrey Typing Fast GIFs | Gfycat">
            <a:extLst>
              <a:ext uri="{FF2B5EF4-FFF2-40B4-BE49-F238E27FC236}">
                <a16:creationId xmlns:a16="http://schemas.microsoft.com/office/drawing/2014/main" id="{4800547D-D0DC-7153-3248-33512AC9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361" y="4935590"/>
            <a:ext cx="3303639" cy="190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C3E0F74E-831F-52EA-D013-F30FEF99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90" y="2394851"/>
            <a:ext cx="1969047" cy="196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Loading GIFs - Get the best gif on GIFER">
            <a:extLst>
              <a:ext uri="{FF2B5EF4-FFF2-40B4-BE49-F238E27FC236}">
                <a16:creationId xmlns:a16="http://schemas.microsoft.com/office/drawing/2014/main" id="{6D4F0B9D-4D94-B914-95DE-5F89C0BDC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823394"/>
            <a:ext cx="1905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54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83EE11-D739-F465-A224-585E26F2C18D}"/>
              </a:ext>
            </a:extLst>
          </p:cNvPr>
          <p:cNvSpPr txBox="1"/>
          <p:nvPr/>
        </p:nvSpPr>
        <p:spPr>
          <a:xfrm>
            <a:off x="424156" y="343553"/>
            <a:ext cx="375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Ide Desain</a:t>
            </a:r>
            <a:endParaRPr lang="id-ID" sz="60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OBBIES VOCABULARY WORD LIST - Fluent Land">
            <a:extLst>
              <a:ext uri="{FF2B5EF4-FFF2-40B4-BE49-F238E27FC236}">
                <a16:creationId xmlns:a16="http://schemas.microsoft.com/office/drawing/2014/main" id="{55DE7A87-EF55-CA36-B76B-25735921D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0" y="1925049"/>
            <a:ext cx="6545179" cy="368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ommendation Blank List, Vector Concept Royalty Free SVG, Cliparts,  Vectors, And Stock Illustration. Image 38612880.">
            <a:extLst>
              <a:ext uri="{FF2B5EF4-FFF2-40B4-BE49-F238E27FC236}">
                <a16:creationId xmlns:a16="http://schemas.microsoft.com/office/drawing/2014/main" id="{0830C46E-F482-D33B-E524-B233BDB2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097" y="2640177"/>
            <a:ext cx="3005747" cy="22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29A757-022E-59F0-0781-2E673089754B}"/>
              </a:ext>
            </a:extLst>
          </p:cNvPr>
          <p:cNvCxnSpPr>
            <a:cxnSpLocks/>
          </p:cNvCxnSpPr>
          <p:nvPr/>
        </p:nvCxnSpPr>
        <p:spPr>
          <a:xfrm>
            <a:off x="7323221" y="3765882"/>
            <a:ext cx="101065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042699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ADF7C-0993-43C7-7B73-1B5BCFFDFAC3}"/>
              </a:ext>
            </a:extLst>
          </p:cNvPr>
          <p:cNvSpPr txBox="1"/>
          <p:nvPr/>
        </p:nvSpPr>
        <p:spPr>
          <a:xfrm>
            <a:off x="3263900" y="5145253"/>
            <a:ext cx="566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Proses</a:t>
            </a:r>
            <a:endParaRPr lang="id-ID" sz="7200" dirty="0">
              <a:solidFill>
                <a:schemeClr val="bg1"/>
              </a:solidFill>
            </a:endParaRPr>
          </a:p>
        </p:txBody>
      </p:sp>
      <p:pic>
        <p:nvPicPr>
          <p:cNvPr id="4" name="Picture 8" descr="Gear Icon PNG and Gear Icon Transparent Clipart Free Download. - CleanPNG /  KissPNG">
            <a:extLst>
              <a:ext uri="{FF2B5EF4-FFF2-40B4-BE49-F238E27FC236}">
                <a16:creationId xmlns:a16="http://schemas.microsoft.com/office/drawing/2014/main" id="{C91A4A0C-69B1-C769-C9A4-C39E817B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26" y="571500"/>
            <a:ext cx="5028547" cy="50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E4FC77-0549-8AF1-ECC4-908BA7E14C92}"/>
              </a:ext>
            </a:extLst>
          </p:cNvPr>
          <p:cNvCxnSpPr/>
          <p:nvPr/>
        </p:nvCxnSpPr>
        <p:spPr>
          <a:xfrm>
            <a:off x="842211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27CBF0-621D-E7FA-470C-23B1A5F9D876}"/>
              </a:ext>
            </a:extLst>
          </p:cNvPr>
          <p:cNvSpPr/>
          <p:nvPr/>
        </p:nvSpPr>
        <p:spPr>
          <a:xfrm>
            <a:off x="525379" y="626885"/>
            <a:ext cx="633664" cy="633664"/>
          </a:xfrm>
          <a:prstGeom prst="ellipse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  <a:endParaRPr lang="id-ID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C3716-34F1-D8CD-00DD-7E66D118B84A}"/>
              </a:ext>
            </a:extLst>
          </p:cNvPr>
          <p:cNvSpPr txBox="1"/>
          <p:nvPr/>
        </p:nvSpPr>
        <p:spPr>
          <a:xfrm>
            <a:off x="1195136" y="343553"/>
            <a:ext cx="490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Proposal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DDFE5-200A-D257-D9B6-16C12632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35" y="2629191"/>
            <a:ext cx="4270399" cy="2604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A7171-2E69-8C48-F715-DB79F0996142}"/>
              </a:ext>
            </a:extLst>
          </p:cNvPr>
          <p:cNvSpPr txBox="1"/>
          <p:nvPr/>
        </p:nvSpPr>
        <p:spPr>
          <a:xfrm>
            <a:off x="1324456" y="2259859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Research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098" name="Picture 2" descr="Requirements Engineering: Documentation of Requirements | SoftwareONE Blog">
            <a:extLst>
              <a:ext uri="{FF2B5EF4-FFF2-40B4-BE49-F238E27FC236}">
                <a16:creationId xmlns:a16="http://schemas.microsoft.com/office/drawing/2014/main" id="{A2ADAA64-53E4-F743-9833-21FC59C8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84" y="2629191"/>
            <a:ext cx="4556459" cy="244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F1A0BB-2578-71E0-6703-38D0BD3E0ACA}"/>
              </a:ext>
            </a:extLst>
          </p:cNvPr>
          <p:cNvCxnSpPr/>
          <p:nvPr/>
        </p:nvCxnSpPr>
        <p:spPr>
          <a:xfrm>
            <a:off x="5871410" y="3765882"/>
            <a:ext cx="101065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618A3F5-919E-F5E1-24E8-49455CC3DCC0}"/>
              </a:ext>
            </a:extLst>
          </p:cNvPr>
          <p:cNvSpPr/>
          <p:nvPr/>
        </p:nvSpPr>
        <p:spPr>
          <a:xfrm>
            <a:off x="7090615" y="2745417"/>
            <a:ext cx="2703095" cy="2209974"/>
          </a:xfrm>
          <a:prstGeom prst="mathMultiply">
            <a:avLst>
              <a:gd name="adj1" fmla="val 60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94716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E4FC77-0549-8AF1-ECC4-908BA7E14C92}"/>
              </a:ext>
            </a:extLst>
          </p:cNvPr>
          <p:cNvCxnSpPr/>
          <p:nvPr/>
        </p:nvCxnSpPr>
        <p:spPr>
          <a:xfrm>
            <a:off x="842211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27CBF0-621D-E7FA-470C-23B1A5F9D876}"/>
              </a:ext>
            </a:extLst>
          </p:cNvPr>
          <p:cNvSpPr/>
          <p:nvPr/>
        </p:nvSpPr>
        <p:spPr>
          <a:xfrm>
            <a:off x="525379" y="626885"/>
            <a:ext cx="633664" cy="633664"/>
          </a:xfrm>
          <a:prstGeom prst="ellipse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C3716-34F1-D8CD-00DD-7E66D118B84A}"/>
              </a:ext>
            </a:extLst>
          </p:cNvPr>
          <p:cNvSpPr txBox="1"/>
          <p:nvPr/>
        </p:nvSpPr>
        <p:spPr>
          <a:xfrm>
            <a:off x="1195136" y="343553"/>
            <a:ext cx="490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Low Fidelity</a:t>
            </a:r>
            <a:endParaRPr lang="id-ID" dirty="0"/>
          </a:p>
        </p:txBody>
      </p:sp>
      <p:pic>
        <p:nvPicPr>
          <p:cNvPr id="2" name="Google Shape;996;p51">
            <a:extLst>
              <a:ext uri="{FF2B5EF4-FFF2-40B4-BE49-F238E27FC236}">
                <a16:creationId xmlns:a16="http://schemas.microsoft.com/office/drawing/2014/main" id="{F7D6E5F5-ED41-0546-D172-E6D44A438C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895" y="732775"/>
            <a:ext cx="4197900" cy="298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2;p52">
            <a:extLst>
              <a:ext uri="{FF2B5EF4-FFF2-40B4-BE49-F238E27FC236}">
                <a16:creationId xmlns:a16="http://schemas.microsoft.com/office/drawing/2014/main" id="{C5055434-31AF-A263-8CDA-3DEB7E28E5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950" y="2227637"/>
            <a:ext cx="4989790" cy="353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29;p53">
            <a:extLst>
              <a:ext uri="{FF2B5EF4-FFF2-40B4-BE49-F238E27FC236}">
                <a16:creationId xmlns:a16="http://schemas.microsoft.com/office/drawing/2014/main" id="{1BA39C9E-81C1-0F98-76FA-9E9AA002448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3478" y="3867607"/>
            <a:ext cx="4138972" cy="29151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044DC3-6ACC-91CE-7C0A-E77D4852B5A6}"/>
              </a:ext>
            </a:extLst>
          </p:cNvPr>
          <p:cNvCxnSpPr/>
          <p:nvPr/>
        </p:nvCxnSpPr>
        <p:spPr>
          <a:xfrm flipH="1">
            <a:off x="8886844" y="2800350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503BB-04DD-D88D-B3AD-E5F9159E38D3}"/>
              </a:ext>
            </a:extLst>
          </p:cNvPr>
          <p:cNvCxnSpPr/>
          <p:nvPr/>
        </p:nvCxnSpPr>
        <p:spPr>
          <a:xfrm flipH="1">
            <a:off x="8496319" y="1305757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CC3CB-E782-6C09-F653-7F065FEB58F5}"/>
              </a:ext>
            </a:extLst>
          </p:cNvPr>
          <p:cNvCxnSpPr/>
          <p:nvPr/>
        </p:nvCxnSpPr>
        <p:spPr>
          <a:xfrm flipH="1">
            <a:off x="10837187" y="4336211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41556F-B607-B2FF-EFC0-104DCD0847BC}"/>
              </a:ext>
            </a:extLst>
          </p:cNvPr>
          <p:cNvCxnSpPr/>
          <p:nvPr/>
        </p:nvCxnSpPr>
        <p:spPr>
          <a:xfrm flipH="1">
            <a:off x="5181619" y="3133725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06094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E4FC77-0549-8AF1-ECC4-908BA7E14C92}"/>
              </a:ext>
            </a:extLst>
          </p:cNvPr>
          <p:cNvCxnSpPr/>
          <p:nvPr/>
        </p:nvCxnSpPr>
        <p:spPr>
          <a:xfrm>
            <a:off x="842211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27CBF0-621D-E7FA-470C-23B1A5F9D876}"/>
              </a:ext>
            </a:extLst>
          </p:cNvPr>
          <p:cNvSpPr/>
          <p:nvPr/>
        </p:nvSpPr>
        <p:spPr>
          <a:xfrm>
            <a:off x="525379" y="626885"/>
            <a:ext cx="633664" cy="633664"/>
          </a:xfrm>
          <a:prstGeom prst="ellipse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  <a:endParaRPr lang="id-ID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C3716-34F1-D8CD-00DD-7E66D118B84A}"/>
              </a:ext>
            </a:extLst>
          </p:cNvPr>
          <p:cNvSpPr txBox="1"/>
          <p:nvPr/>
        </p:nvSpPr>
        <p:spPr>
          <a:xfrm>
            <a:off x="1195136" y="343553"/>
            <a:ext cx="490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High Fidelity</a:t>
            </a:r>
            <a:endParaRPr lang="id-ID" dirty="0"/>
          </a:p>
        </p:txBody>
      </p:sp>
      <p:pic>
        <p:nvPicPr>
          <p:cNvPr id="2" name="Google Shape;3205;p53">
            <a:extLst>
              <a:ext uri="{FF2B5EF4-FFF2-40B4-BE49-F238E27FC236}">
                <a16:creationId xmlns:a16="http://schemas.microsoft.com/office/drawing/2014/main" id="{A937BBEB-D972-60AC-C1EE-2EEB05D80E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35" y="1887435"/>
            <a:ext cx="4503465" cy="448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37;p57">
            <a:extLst>
              <a:ext uri="{FF2B5EF4-FFF2-40B4-BE49-F238E27FC236}">
                <a16:creationId xmlns:a16="http://schemas.microsoft.com/office/drawing/2014/main" id="{E139E4CB-42A8-FE0E-FB5E-07BA8A660E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7883" y="3429000"/>
            <a:ext cx="4304759" cy="331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DAD7FB-4757-03CB-5A4C-7C448DD3DF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3" b="1"/>
          <a:stretch/>
        </p:blipFill>
        <p:spPr>
          <a:xfrm>
            <a:off x="7097883" y="626885"/>
            <a:ext cx="4304762" cy="27459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2D2F3C-5B00-7AE9-9229-F9E3A7EC483C}"/>
              </a:ext>
            </a:extLst>
          </p:cNvPr>
          <p:cNvCxnSpPr/>
          <p:nvPr/>
        </p:nvCxnSpPr>
        <p:spPr>
          <a:xfrm flipH="1">
            <a:off x="3384260" y="2705100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B72180-14D8-5727-913E-755A2F93AD18}"/>
              </a:ext>
            </a:extLst>
          </p:cNvPr>
          <p:cNvCxnSpPr/>
          <p:nvPr/>
        </p:nvCxnSpPr>
        <p:spPr>
          <a:xfrm flipH="1">
            <a:off x="5705475" y="2390775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31BF-59FF-0C40-D213-DFF2EC34960A}"/>
              </a:ext>
            </a:extLst>
          </p:cNvPr>
          <p:cNvCxnSpPr/>
          <p:nvPr/>
        </p:nvCxnSpPr>
        <p:spPr>
          <a:xfrm flipH="1">
            <a:off x="10439419" y="1141486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FD6654-8942-1D5F-7FFE-6162C53CF404}"/>
              </a:ext>
            </a:extLst>
          </p:cNvPr>
          <p:cNvCxnSpPr/>
          <p:nvPr/>
        </p:nvCxnSpPr>
        <p:spPr>
          <a:xfrm flipH="1">
            <a:off x="11154526" y="3956864"/>
            <a:ext cx="390525" cy="238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2225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E4FC77-0549-8AF1-ECC4-908BA7E14C92}"/>
              </a:ext>
            </a:extLst>
          </p:cNvPr>
          <p:cNvCxnSpPr/>
          <p:nvPr/>
        </p:nvCxnSpPr>
        <p:spPr>
          <a:xfrm>
            <a:off x="842211" y="0"/>
            <a:ext cx="0" cy="68580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A27CBF0-621D-E7FA-470C-23B1A5F9D876}"/>
              </a:ext>
            </a:extLst>
          </p:cNvPr>
          <p:cNvSpPr/>
          <p:nvPr/>
        </p:nvSpPr>
        <p:spPr>
          <a:xfrm>
            <a:off x="525379" y="626885"/>
            <a:ext cx="633664" cy="633664"/>
          </a:xfrm>
          <a:prstGeom prst="ellipse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  <a:endParaRPr lang="id-ID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C3716-34F1-D8CD-00DD-7E66D118B84A}"/>
              </a:ext>
            </a:extLst>
          </p:cNvPr>
          <p:cNvSpPr txBox="1"/>
          <p:nvPr/>
        </p:nvSpPr>
        <p:spPr>
          <a:xfrm>
            <a:off x="1195136" y="343553"/>
            <a:ext cx="4900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User Testing</a:t>
            </a:r>
            <a:endParaRPr lang="id-ID" dirty="0"/>
          </a:p>
        </p:txBody>
      </p:sp>
      <p:pic>
        <p:nvPicPr>
          <p:cNvPr id="2" name="Google Shape;691;p63">
            <a:extLst>
              <a:ext uri="{FF2B5EF4-FFF2-40B4-BE49-F238E27FC236}">
                <a16:creationId xmlns:a16="http://schemas.microsoft.com/office/drawing/2014/main" id="{E11C671E-FABF-DBA4-2226-D5953A4EC2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423" y="2446505"/>
            <a:ext cx="3200398" cy="319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table">
            <a:extLst>
              <a:ext uri="{FF2B5EF4-FFF2-40B4-BE49-F238E27FC236}">
                <a16:creationId xmlns:a16="http://schemas.microsoft.com/office/drawing/2014/main" id="{BB93C792-50A1-50F9-16A5-4AB043724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79" y="1735034"/>
            <a:ext cx="4906863" cy="2088949"/>
          </a:xfrm>
          <a:prstGeom prst="rect">
            <a:avLst/>
          </a:prstGeom>
        </p:spPr>
      </p:pic>
      <p:graphicFrame>
        <p:nvGraphicFramePr>
          <p:cNvPr id="9" name="Google Shape;704;p65">
            <a:extLst>
              <a:ext uri="{FF2B5EF4-FFF2-40B4-BE49-F238E27FC236}">
                <a16:creationId xmlns:a16="http://schemas.microsoft.com/office/drawing/2014/main" id="{1417BDB5-6716-2D29-2E6C-B34524926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7363392"/>
              </p:ext>
            </p:extLst>
          </p:nvPr>
        </p:nvGraphicFramePr>
        <p:xfrm>
          <a:off x="5498429" y="4422427"/>
          <a:ext cx="5943600" cy="2169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Nomor Responden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Apakah Anda akan merekomendasikan aplikasi ke orang lain?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NPS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304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98846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" name="Picture 10" descr="The Financial Results Icon, Medical, Files Icon - Icon - Free Transparent  PNG Clipart Images Download">
            <a:extLst>
              <a:ext uri="{FF2B5EF4-FFF2-40B4-BE49-F238E27FC236}">
                <a16:creationId xmlns:a16="http://schemas.microsoft.com/office/drawing/2014/main" id="{49F4B1D2-C227-E921-C639-5BF23975C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5" b="90857" l="10000" r="90000">
                        <a14:foregroundMark x1="43452" y1="26476" x2="52976" y2="27238"/>
                        <a14:foregroundMark x1="64286" y1="16381" x2="68214" y2="16762"/>
                        <a14:foregroundMark x1="31905" y1="17524" x2="26786" y2="17905"/>
                        <a14:foregroundMark x1="38690" y1="50286" x2="48690" y2="50286"/>
                        <a14:foregroundMark x1="40833" y1="66667" x2="44167" y2="66667"/>
                        <a14:foregroundMark x1="63929" y1="90667" x2="62381" y2="90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47" y="631406"/>
            <a:ext cx="7126305" cy="44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64FC75-67CB-A672-F2D1-706E2742960E}"/>
              </a:ext>
            </a:extLst>
          </p:cNvPr>
          <p:cNvSpPr txBox="1"/>
          <p:nvPr/>
        </p:nvSpPr>
        <p:spPr>
          <a:xfrm>
            <a:off x="3263900" y="5145253"/>
            <a:ext cx="566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Hasil</a:t>
            </a:r>
            <a:endParaRPr lang="id-ID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5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1C4DF-97DA-CD99-24A2-C62AA009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4" y="1371754"/>
            <a:ext cx="5935222" cy="4240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AA63D-038D-F280-8233-8F4442D4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89" y="1371754"/>
            <a:ext cx="5985044" cy="424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128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9A7DF-9E35-A2B0-8C90-455BD28FC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14" y="802643"/>
            <a:ext cx="8137972" cy="57793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879825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46993-DC01-E8B0-4CD4-779B5866F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73" y="935836"/>
            <a:ext cx="7823253" cy="555319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56942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BB76A02-1EAD-C519-C03F-9E960EB5A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856891"/>
            <a:ext cx="9145276" cy="5144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082" name="Picture 34" descr="Understand the 500 Internal Server Error | Crazy Domains NZ">
            <a:extLst>
              <a:ext uri="{FF2B5EF4-FFF2-40B4-BE49-F238E27FC236}">
                <a16:creationId xmlns:a16="http://schemas.microsoft.com/office/drawing/2014/main" id="{1AA0EE77-0D93-8323-743B-4E06DA38D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2062162"/>
            <a:ext cx="48196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omputer Destroy GIFs | Tenor">
            <a:extLst>
              <a:ext uri="{FF2B5EF4-FFF2-40B4-BE49-F238E27FC236}">
                <a16:creationId xmlns:a16="http://schemas.microsoft.com/office/drawing/2014/main" id="{04B4AFB0-0BC7-2018-95FD-07A203E5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342" y="4502299"/>
            <a:ext cx="3126658" cy="235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orry smiley Stock Vector Image by ©Arcady #23201462">
            <a:extLst>
              <a:ext uri="{FF2B5EF4-FFF2-40B4-BE49-F238E27FC236}">
                <a16:creationId xmlns:a16="http://schemas.microsoft.com/office/drawing/2014/main" id="{65EA66EE-AE88-898D-8C41-BFED6887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91" y="2743294"/>
            <a:ext cx="3257815" cy="325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68FBC-9CA1-70C1-6691-429B6DC487C8}"/>
              </a:ext>
            </a:extLst>
          </p:cNvPr>
          <p:cNvSpPr txBox="1"/>
          <p:nvPr/>
        </p:nvSpPr>
        <p:spPr>
          <a:xfrm>
            <a:off x="4467090" y="1666076"/>
            <a:ext cx="32578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Mohon </a:t>
            </a:r>
            <a:r>
              <a:rPr lang="en-US" sz="3200" dirty="0" err="1"/>
              <a:t>Maaf</a:t>
            </a:r>
            <a:r>
              <a:rPr lang="en-US" sz="3200" dirty="0"/>
              <a:t>,</a:t>
            </a:r>
          </a:p>
          <a:p>
            <a:r>
              <a:rPr lang="en-US" sz="3200" dirty="0" err="1"/>
              <a:t>Kuota</a:t>
            </a:r>
            <a:r>
              <a:rPr lang="en-US" sz="3200" dirty="0"/>
              <a:t> </a:t>
            </a:r>
            <a:r>
              <a:rPr lang="en-US" sz="3200" dirty="0" err="1"/>
              <a:t>Kelas</a:t>
            </a:r>
            <a:r>
              <a:rPr lang="en-US" sz="3200" dirty="0"/>
              <a:t> </a:t>
            </a:r>
            <a:r>
              <a:rPr lang="en-US" sz="3200" dirty="0" err="1"/>
              <a:t>Penuh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39603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E36BC-0E1F-54D9-BDB4-F3FD6084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42" y="687107"/>
            <a:ext cx="8273716" cy="58757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233572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9A1CA5-FA8F-533C-4A57-E54477B55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23" y="687107"/>
            <a:ext cx="8431354" cy="59944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92464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FD4AD-06B6-4D05-4AA1-CA645D27AECB}"/>
              </a:ext>
            </a:extLst>
          </p:cNvPr>
          <p:cNvSpPr txBox="1"/>
          <p:nvPr/>
        </p:nvSpPr>
        <p:spPr>
          <a:xfrm>
            <a:off x="4522839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28658-E9B3-C77B-B4BF-DE0601BB28D0}"/>
              </a:ext>
            </a:extLst>
          </p:cNvPr>
          <p:cNvSpPr txBox="1"/>
          <p:nvPr/>
        </p:nvSpPr>
        <p:spPr>
          <a:xfrm>
            <a:off x="737419" y="571500"/>
            <a:ext cx="5053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Membuat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Jadwal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7C984-44E8-9536-37DF-ED746EE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" y="1415230"/>
            <a:ext cx="5053781" cy="2842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0D900-3903-5F86-C1B3-2313BFC5A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554" y="1533619"/>
            <a:ext cx="4039164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7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33333 0.2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FD4AD-06B6-4D05-4AA1-CA645D27AECB}"/>
              </a:ext>
            </a:extLst>
          </p:cNvPr>
          <p:cNvSpPr txBox="1"/>
          <p:nvPr/>
        </p:nvSpPr>
        <p:spPr>
          <a:xfrm>
            <a:off x="4522839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7C984-44E8-9536-37DF-ED746EE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" y="1415230"/>
            <a:ext cx="5053781" cy="284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28658-E9B3-C77B-B4BF-DE0601BB28D0}"/>
              </a:ext>
            </a:extLst>
          </p:cNvPr>
          <p:cNvSpPr txBox="1"/>
          <p:nvPr/>
        </p:nvSpPr>
        <p:spPr>
          <a:xfrm>
            <a:off x="737419" y="571500"/>
            <a:ext cx="5053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Membuat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Jadwal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49365-30D4-099A-3320-02F7C521158B}"/>
              </a:ext>
            </a:extLst>
          </p:cNvPr>
          <p:cNvSpPr txBox="1"/>
          <p:nvPr/>
        </p:nvSpPr>
        <p:spPr>
          <a:xfrm>
            <a:off x="7090002" y="933713"/>
            <a:ext cx="502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 Problem </a:t>
            </a:r>
            <a:r>
              <a:rPr lang="en-US" sz="3600" dirty="0" err="1">
                <a:solidFill>
                  <a:schemeClr val="bg1"/>
                </a:solidFill>
              </a:rPr>
              <a:t>Dalam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Melakukan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Penjadwalan</a:t>
            </a:r>
            <a:endParaRPr lang="id-ID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03783-3F88-F330-2AA5-52C11D54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838" y="3486561"/>
            <a:ext cx="4039164" cy="3048425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E494B1-D330-3DC8-2F9E-7FCC889F9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92" y="2622348"/>
            <a:ext cx="2145596" cy="1206898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E37DAEC-887C-E569-3412-23050D014C84}"/>
              </a:ext>
            </a:extLst>
          </p:cNvPr>
          <p:cNvSpPr/>
          <p:nvPr/>
        </p:nvSpPr>
        <p:spPr>
          <a:xfrm>
            <a:off x="7285703" y="2321215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d-ID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24CEAAB7-D8FE-9E09-8036-57BDC62130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6065751"/>
                  </p:ext>
                </p:extLst>
              </p:nvPr>
            </p:nvGraphicFramePr>
            <p:xfrm>
              <a:off x="7535292" y="2622348"/>
              <a:ext cx="2145596" cy="1189593"/>
            </p:xfrm>
            <a:graphic>
              <a:graphicData uri="http://schemas.microsoft.com/office/powerpoint/2016/sectionzoom">
                <psez:sectionZm>
                  <psez:sectionZmObj sectionId="{D2976617-3639-40C9-9ACB-850E1BAD405E}">
                    <psez:zmPr id="{76EF0980-D89E-48B3-850F-41D16F8E86DC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5596" cy="118959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CEAAB7-D8FE-9E09-8036-57BDC62130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5292" y="2622348"/>
                <a:ext cx="2145596" cy="118959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6379CD0-5C04-4411-5029-42C585BF671F}"/>
              </a:ext>
            </a:extLst>
          </p:cNvPr>
          <p:cNvSpPr txBox="1"/>
          <p:nvPr/>
        </p:nvSpPr>
        <p:spPr>
          <a:xfrm>
            <a:off x="7709684" y="2282789"/>
            <a:ext cx="214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6526D-113A-ECAE-DC4C-62A117863DBF}"/>
              </a:ext>
            </a:extLst>
          </p:cNvPr>
          <p:cNvSpPr txBox="1"/>
          <p:nvPr/>
        </p:nvSpPr>
        <p:spPr>
          <a:xfrm>
            <a:off x="10311696" y="3732652"/>
            <a:ext cx="13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Teliti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D4DCB1-1453-825B-3F16-73A428607F4F}"/>
              </a:ext>
            </a:extLst>
          </p:cNvPr>
          <p:cNvSpPr txBox="1"/>
          <p:nvPr/>
        </p:nvSpPr>
        <p:spPr>
          <a:xfrm>
            <a:off x="7689469" y="5190528"/>
            <a:ext cx="13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Tahu</a:t>
            </a:r>
            <a:endParaRPr lang="id-ID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DF734BC4-5BE6-7E41-6249-32C31D8B6D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9926489"/>
                  </p:ext>
                </p:extLst>
              </p:nvPr>
            </p:nvGraphicFramePr>
            <p:xfrm>
              <a:off x="7599637" y="5490157"/>
              <a:ext cx="2253292" cy="1267477"/>
            </p:xfrm>
            <a:graphic>
              <a:graphicData uri="http://schemas.microsoft.com/office/powerpoint/2016/slidezoom">
                <pslz:sldZm>
                  <pslz:sldZmObj sldId="282" cId="1204581995">
                    <pslz:zmPr id="{FDE7EA7F-D78C-43E5-A2F1-CB90D3425A3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3292" cy="1267477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F734BC4-5BE6-7E41-6249-32C31D8B6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9637" y="5490157"/>
                <a:ext cx="2253292" cy="126747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mc:Fallback>
      </mc:AlternateContent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411A445-772E-063E-55AE-FB215913F939}"/>
              </a:ext>
            </a:extLst>
          </p:cNvPr>
          <p:cNvSpPr/>
          <p:nvPr/>
        </p:nvSpPr>
        <p:spPr>
          <a:xfrm>
            <a:off x="7318726" y="5198001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d-ID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7" name="Section Zoom 36">
                <a:extLst>
                  <a:ext uri="{FF2B5EF4-FFF2-40B4-BE49-F238E27FC236}">
                    <a16:creationId xmlns:a16="http://schemas.microsoft.com/office/drawing/2014/main" id="{79E8501D-3C35-17E1-40B6-E97193706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4466944"/>
                  </p:ext>
                </p:extLst>
              </p:nvPr>
            </p:nvGraphicFramePr>
            <p:xfrm>
              <a:off x="7530716" y="5422299"/>
              <a:ext cx="2373106" cy="1339779"/>
            </p:xfrm>
            <a:graphic>
              <a:graphicData uri="http://schemas.microsoft.com/office/powerpoint/2016/sectionzoom">
                <psez:sectionZm>
                  <psez:sectionZmObj sectionId="{F075BB2C-CB57-4EA5-8DEA-9FAF1D9A301B}">
                    <psez:zmPr id="{86FFCF9F-6126-48D8-87E9-29066A7E04BB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106" cy="13397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7" name="Section Zoom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9E8501D-3C35-17E1-40B6-E97193706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716" y="5422299"/>
                <a:ext cx="2373106" cy="13397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BE77B5-DE69-E8FC-349E-272F3C5CE4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5118" y="4022444"/>
            <a:ext cx="2197675" cy="1236193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8EF16C8-0A84-69CA-9802-819F4942187A}"/>
              </a:ext>
            </a:extLst>
          </p:cNvPr>
          <p:cNvSpPr/>
          <p:nvPr/>
        </p:nvSpPr>
        <p:spPr>
          <a:xfrm>
            <a:off x="11644327" y="3732652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d-ID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C6A14377-A7EA-6F44-AF10-A32170522C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6576971"/>
                  </p:ext>
                </p:extLst>
              </p:nvPr>
            </p:nvGraphicFramePr>
            <p:xfrm>
              <a:off x="9668288" y="4005139"/>
              <a:ext cx="2171333" cy="1236194"/>
            </p:xfrm>
            <a:graphic>
              <a:graphicData uri="http://schemas.microsoft.com/office/powerpoint/2016/sectionzoom">
                <psez:sectionZm>
                  <psez:sectionZmObj sectionId="{CC68E169-9183-46AF-A42B-9872B04FA964}">
                    <psez:zmPr id="{319A7D49-7CBC-4700-A3FB-9B624154C7AD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333" cy="12361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Section Zoom 2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6A14377-A7EA-6F44-AF10-A32170522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288" y="4005139"/>
                <a:ext cx="2171333" cy="12361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8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24" grpId="0"/>
      <p:bldP spid="28" grpId="0"/>
      <p:bldP spid="38" grpId="0"/>
      <p:bldP spid="32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FD4AD-06B6-4D05-4AA1-CA645D27AECB}"/>
              </a:ext>
            </a:extLst>
          </p:cNvPr>
          <p:cNvSpPr txBox="1"/>
          <p:nvPr/>
        </p:nvSpPr>
        <p:spPr>
          <a:xfrm>
            <a:off x="4522839" y="3057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7C984-44E8-9536-37DF-ED746EEE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" y="1415230"/>
            <a:ext cx="5053781" cy="2842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28658-E9B3-C77B-B4BF-DE0601BB28D0}"/>
              </a:ext>
            </a:extLst>
          </p:cNvPr>
          <p:cNvSpPr txBox="1"/>
          <p:nvPr/>
        </p:nvSpPr>
        <p:spPr>
          <a:xfrm>
            <a:off x="737419" y="571500"/>
            <a:ext cx="5053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Membuat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Jadwal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B49365-30D4-099A-3320-02F7C521158B}"/>
              </a:ext>
            </a:extLst>
          </p:cNvPr>
          <p:cNvSpPr txBox="1"/>
          <p:nvPr/>
        </p:nvSpPr>
        <p:spPr>
          <a:xfrm>
            <a:off x="7090002" y="933713"/>
            <a:ext cx="502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 Problem </a:t>
            </a:r>
            <a:r>
              <a:rPr lang="en-US" sz="3600" dirty="0" err="1">
                <a:solidFill>
                  <a:schemeClr val="bg1"/>
                </a:solidFill>
              </a:rPr>
              <a:t>Dalam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Melakukan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Penjadwalan</a:t>
            </a:r>
            <a:endParaRPr lang="id-ID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03783-3F88-F330-2AA5-52C11D54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838" y="3486561"/>
            <a:ext cx="4039164" cy="3048425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E494B1-D330-3DC8-2F9E-7FCC889F9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92" y="2622348"/>
            <a:ext cx="2145596" cy="1206898"/>
          </a:xfrm>
          <a:prstGeom prst="rect">
            <a:avLst/>
          </a:prstGeo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E37DAEC-887C-E569-3412-23050D014C84}"/>
              </a:ext>
            </a:extLst>
          </p:cNvPr>
          <p:cNvSpPr/>
          <p:nvPr/>
        </p:nvSpPr>
        <p:spPr>
          <a:xfrm>
            <a:off x="7285703" y="2321215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d-ID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2" name="Section Zoom 21">
                <a:extLst>
                  <a:ext uri="{FF2B5EF4-FFF2-40B4-BE49-F238E27FC236}">
                    <a16:creationId xmlns:a16="http://schemas.microsoft.com/office/drawing/2014/main" id="{24CEAAB7-D8FE-9E09-8036-57BDC62130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35292" y="2622348"/>
              <a:ext cx="2145596" cy="1189593"/>
            </p:xfrm>
            <a:graphic>
              <a:graphicData uri="http://schemas.microsoft.com/office/powerpoint/2016/sectionzoom">
                <psez:sectionZm>
                  <psez:sectionZmObj sectionId="{D2976617-3639-40C9-9ACB-850E1BAD405E}">
                    <psez:zmPr id="{76EF0980-D89E-48B3-850F-41D16F8E86DC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45596" cy="118959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2" name="Section Zoom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4CEAAB7-D8FE-9E09-8036-57BDC62130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5292" y="2622348"/>
                <a:ext cx="2145596" cy="118959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6379CD0-5C04-4411-5029-42C585BF671F}"/>
              </a:ext>
            </a:extLst>
          </p:cNvPr>
          <p:cNvSpPr txBox="1"/>
          <p:nvPr/>
        </p:nvSpPr>
        <p:spPr>
          <a:xfrm>
            <a:off x="7709684" y="2282789"/>
            <a:ext cx="214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96526D-113A-ECAE-DC4C-62A117863DBF}"/>
              </a:ext>
            </a:extLst>
          </p:cNvPr>
          <p:cNvSpPr txBox="1"/>
          <p:nvPr/>
        </p:nvSpPr>
        <p:spPr>
          <a:xfrm>
            <a:off x="10311696" y="3732652"/>
            <a:ext cx="13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Teliti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D4DCB1-1453-825B-3F16-73A428607F4F}"/>
              </a:ext>
            </a:extLst>
          </p:cNvPr>
          <p:cNvSpPr txBox="1"/>
          <p:nvPr/>
        </p:nvSpPr>
        <p:spPr>
          <a:xfrm>
            <a:off x="7689469" y="5190528"/>
            <a:ext cx="133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Kurang </a:t>
            </a:r>
            <a:r>
              <a:rPr lang="en-US" dirty="0" err="1">
                <a:solidFill>
                  <a:schemeClr val="bg1"/>
                </a:solidFill>
              </a:rPr>
              <a:t>Tahu</a:t>
            </a:r>
            <a:endParaRPr lang="id-ID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Slide Zoom 39">
                <a:extLst>
                  <a:ext uri="{FF2B5EF4-FFF2-40B4-BE49-F238E27FC236}">
                    <a16:creationId xmlns:a16="http://schemas.microsoft.com/office/drawing/2014/main" id="{DF734BC4-5BE6-7E41-6249-32C31D8B6D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99637" y="5490157"/>
              <a:ext cx="2253292" cy="1267477"/>
            </p:xfrm>
            <a:graphic>
              <a:graphicData uri="http://schemas.microsoft.com/office/powerpoint/2016/slidezoom">
                <pslz:sldZm>
                  <pslz:sldZmObj sldId="282" cId="1204581995">
                    <pslz:zmPr id="{FDE7EA7F-D78C-43E5-A2F1-CB90D3425A3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3292" cy="1267477"/>
                        </a:xfrm>
                        <a:prstGeom prst="rect">
                          <a:avLst/>
                        </a:prstGeom>
                        <a:ln w="3810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Slide Zoom 3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F734BC4-5BE6-7E41-6249-32C31D8B6D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99637" y="5490157"/>
                <a:ext cx="2253292" cy="1267477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mc:Fallback>
      </mc:AlternateContent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5411A445-772E-063E-55AE-FB215913F939}"/>
              </a:ext>
            </a:extLst>
          </p:cNvPr>
          <p:cNvSpPr/>
          <p:nvPr/>
        </p:nvSpPr>
        <p:spPr>
          <a:xfrm>
            <a:off x="7318726" y="5198001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d-ID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7" name="Section Zoom 36">
                <a:extLst>
                  <a:ext uri="{FF2B5EF4-FFF2-40B4-BE49-F238E27FC236}">
                    <a16:creationId xmlns:a16="http://schemas.microsoft.com/office/drawing/2014/main" id="{79E8501D-3C35-17E1-40B6-E971937061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530716" y="5422299"/>
              <a:ext cx="2373106" cy="1339779"/>
            </p:xfrm>
            <a:graphic>
              <a:graphicData uri="http://schemas.microsoft.com/office/powerpoint/2016/sectionzoom">
                <psez:sectionZm>
                  <psez:sectionZmObj sectionId="{F075BB2C-CB57-4EA5-8DEA-9FAF1D9A301B}">
                    <psez:zmPr id="{86FFCF9F-6126-48D8-87E9-29066A7E04BB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106" cy="13397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7" name="Section Zoom 3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9E8501D-3C35-17E1-40B6-E97193706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0716" y="5422299"/>
                <a:ext cx="2373106" cy="13397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A1BA37-EC77-B7AA-D2A3-D3A04557C3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5118" y="4022444"/>
            <a:ext cx="2197675" cy="1236193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8EF16C8-0A84-69CA-9802-819F4942187A}"/>
              </a:ext>
            </a:extLst>
          </p:cNvPr>
          <p:cNvSpPr/>
          <p:nvPr/>
        </p:nvSpPr>
        <p:spPr>
          <a:xfrm>
            <a:off x="11644327" y="3732652"/>
            <a:ext cx="423981" cy="423981"/>
          </a:xfrm>
          <a:prstGeom prst="flowChartConnector">
            <a:avLst/>
          </a:prstGeom>
          <a:solidFill>
            <a:srgbClr val="F7B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d-ID" dirty="0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C6A14377-A7EA-6F44-AF10-A32170522C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7704882"/>
                  </p:ext>
                </p:extLst>
              </p:nvPr>
            </p:nvGraphicFramePr>
            <p:xfrm>
              <a:off x="9668288" y="4018000"/>
              <a:ext cx="2171333" cy="1236194"/>
            </p:xfrm>
            <a:graphic>
              <a:graphicData uri="http://schemas.microsoft.com/office/powerpoint/2016/sectionzoom">
                <psez:sectionZm>
                  <psez:sectionZmObj sectionId="{CC68E169-9183-46AF-A42B-9872B04FA964}">
                    <psez:zmPr id="{319A7D49-7CBC-4700-A3FB-9B624154C7AD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333" cy="12361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0" name="Section Zoom 2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6A14377-A7EA-6F44-AF10-A32170522C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8288" y="4018000"/>
                <a:ext cx="2171333" cy="12361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58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678FA4-3DB1-56DB-D75F-8D1C23B509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5606C-C472-50AE-A577-B2A0B44B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996" y="115607"/>
            <a:ext cx="4095406" cy="455893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FC1D7-A382-4EEB-1CF5-192CB9050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98" name="Picture 2" descr="hand cursor PNG image with transparent background | TOPpng">
            <a:extLst>
              <a:ext uri="{FF2B5EF4-FFF2-40B4-BE49-F238E27FC236}">
                <a16:creationId xmlns:a16="http://schemas.microsoft.com/office/drawing/2014/main" id="{E46D918B-8D3F-0510-4AFD-292AC3978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6" b="96035" l="9910" r="89640">
                        <a14:foregroundMark x1="73874" y1="95154" x2="46396" y2="90749"/>
                        <a14:foregroundMark x1="46396" y1="90749" x2="36937" y2="60352"/>
                        <a14:foregroundMark x1="36937" y1="60352" x2="37838" y2="5286"/>
                        <a14:foregroundMark x1="29279" y1="48018" x2="12613" y2="44053"/>
                        <a14:foregroundMark x1="37838" y1="71806" x2="38739" y2="95154"/>
                        <a14:foregroundMark x1="38739" y1="95154" x2="72523" y2="96035"/>
                        <a14:foregroundMark x1="76577" y1="94714" x2="86937" y2="63877"/>
                        <a14:foregroundMark x1="86937" y1="63877" x2="74324" y2="39648"/>
                        <a14:foregroundMark x1="74324" y1="39648" x2="51351" y2="48018"/>
                        <a14:foregroundMark x1="51351" y1="48018" x2="67117" y2="81938"/>
                        <a14:foregroundMark x1="67117" y1="81938" x2="66667" y2="72687"/>
                        <a14:foregroundMark x1="51351" y1="41410" x2="54955" y2="45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35" y="3429000"/>
            <a:ext cx="492353" cy="5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4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4194 -0.249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05A47-3FD7-C227-F985-221D79C8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hand cursor PNG image with transparent background | TOPpng">
            <a:extLst>
              <a:ext uri="{FF2B5EF4-FFF2-40B4-BE49-F238E27FC236}">
                <a16:creationId xmlns:a16="http://schemas.microsoft.com/office/drawing/2014/main" id="{84966D3E-098E-D8D8-BAA9-34E7E4257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46" b="96035" l="9910" r="89640">
                        <a14:foregroundMark x1="73874" y1="95154" x2="46396" y2="90749"/>
                        <a14:foregroundMark x1="46396" y1="90749" x2="36937" y2="60352"/>
                        <a14:foregroundMark x1="36937" y1="60352" x2="37838" y2="5286"/>
                        <a14:foregroundMark x1="29279" y1="48018" x2="12613" y2="44053"/>
                        <a14:foregroundMark x1="37838" y1="71806" x2="38739" y2="95154"/>
                        <a14:foregroundMark x1="38739" y1="95154" x2="72523" y2="96035"/>
                        <a14:foregroundMark x1="76577" y1="94714" x2="86937" y2="63877"/>
                        <a14:foregroundMark x1="86937" y1="63877" x2="74324" y2="39648"/>
                        <a14:foregroundMark x1="74324" y1="39648" x2="51351" y2="48018"/>
                        <a14:foregroundMark x1="51351" y1="48018" x2="67117" y2="81938"/>
                        <a14:foregroundMark x1="67117" y1="81938" x2="66667" y2="72687"/>
                        <a14:foregroundMark x1="51351" y1="41410" x2="54955" y2="458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13" y="1703439"/>
            <a:ext cx="492353" cy="5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04036 0.479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293</Words>
  <Application>Microsoft Office PowerPoint</Application>
  <PresentationFormat>Widescreen</PresentationFormat>
  <Paragraphs>114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Bernigen</dc:creator>
  <cp:lastModifiedBy>Bryan Bernigen</cp:lastModifiedBy>
  <cp:revision>7</cp:revision>
  <dcterms:created xsi:type="dcterms:W3CDTF">2022-12-12T02:49:15Z</dcterms:created>
  <dcterms:modified xsi:type="dcterms:W3CDTF">2022-12-13T09:20:34Z</dcterms:modified>
</cp:coreProperties>
</file>